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60" r:id="rId6"/>
    <p:sldId id="265" r:id="rId7"/>
    <p:sldId id="262" r:id="rId8"/>
    <p:sldId id="263" r:id="rId9"/>
    <p:sldId id="264" r:id="rId10"/>
    <p:sldId id="270" r:id="rId11"/>
    <p:sldId id="261" r:id="rId12"/>
    <p:sldId id="267" r:id="rId13"/>
    <p:sldId id="259" r:id="rId14"/>
    <p:sldId id="274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9734-FC46-A2EB-B925-AC1D9C985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5D891-953D-3ED6-C69B-9981B9E2B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848AD-2710-6F4B-3C82-D8C9F895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E2D9D-629D-0CA5-19F7-D3E20EA6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B822-576A-AB34-7A73-7A80DE65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2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0579-7F04-D713-0761-7D229AA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42E96-A0E6-79E0-396D-3797D69B0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29E4C-0041-79CA-63D1-CE947920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854E9-0F7D-9CF7-D2DC-8ACD9988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715AD-549D-4449-E365-B92E7D44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5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D6F67-AF82-F631-0FB1-098F27D7A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4ED87-50B1-244B-ED45-C7885BF6D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90746-BFEF-ADAA-B726-F818AA68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D068-704D-1C8B-F3D3-ADF1B063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A3A1-627D-80AC-FF65-8DB64C4B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4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E54-A473-296E-3F86-3203FFB9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E0E73-40BE-45C2-E57A-43EEB769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D5C3-161E-67D5-E981-FD3BE425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90906-E89C-CA8A-660C-A4353740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C09CB-0EBD-31BB-9059-8E23D1BB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241C-4044-0855-E888-801348DA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203-6B41-C7AB-A415-06484913B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28B2-8603-B875-1CE0-012CA1DF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4009E-9088-E9A2-D9F7-06DA36B3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3499-C8D6-7EF7-3F6C-CA2F4D60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5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521E-C652-E83C-37D8-7D97DF4C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9AAC0-44D5-C058-F87E-CB6293993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BF9FC-F3AF-9E1B-D66A-76972C2EC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84FF8-7C73-A0BD-C210-3136DE06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5B405-4D5E-7415-2901-C7F0545A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54058-9EE7-7606-5B2E-E9CC5384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39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6710-8820-7793-0607-FFC9D2B1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F0677-C2E8-A213-971F-6FC63A65F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67638-D99D-6030-EB19-407F17FB2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F881F-359B-3A57-9731-3022FE733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9F63B-6E12-4AC9-062D-96E7D21F2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C5DFF-7886-DEA8-69A9-DBF3024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C69F3-D2B3-D75B-877C-2B9F01F2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3182B-950C-9E13-DEB4-AFDC275E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2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519D-B9D6-FA2E-568F-A70D21F6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B4A06-9CCC-8AE0-5DE8-E33E3911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94463-9012-1665-6474-60FFDEDA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39C4B-845D-3711-0240-4E376749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6956A-7A24-87EB-1507-8EC38DE3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184D9-3A2A-3296-DA4F-D07D3B49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137D1-8F53-F72D-14C5-867DB79F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9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2CCA-61E8-41E6-A7C6-3C46556C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691B-776A-9D95-34EE-20ABC00A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09CF8-954F-169F-20AD-2517DB9E1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59435-0572-639F-7813-9BDDAC3F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CBE62-B3C1-B440-CAF7-74C88780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DA2AD-BB2F-FC6F-300F-9BAA35C8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5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EA06-1C78-2149-A1C3-9CB7B0A1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C846E-DDA8-03A8-8817-D0E46BD5A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0A097-7E7B-2C39-2D77-49B1F6E07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592A8-B0E1-21D8-50D0-0CA186B6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9D250-1248-9FA5-4D7B-73416AE6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83742-478C-6E12-AF9D-0B5CB59B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9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E2395-F998-E064-2257-D213F4E7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AAD8E-89B6-2C7D-1871-24D9F8C5B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0B203-8ED4-655D-481A-DF96F5C6B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ADF7-9736-44C0-901A-AF7A9F4D8C8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268F4-2046-85C4-95FE-852FFF436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81CA-3EE6-EDCE-0817-4551D93F0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1F62-1CF9-4418-8EBE-62104933D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3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whitford@littleheath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ittleheath-my.sharepoint.com/:w:/g/personal/rwhitford_littleheath_org_uk/EaSOUYQWl-dEgSl1l8Q-OAoB7NC1tN-8VLSP7Nw_95r0bQ?e=FggmZ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5B24-B40B-9796-CC86-DEF431292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8800" dirty="0"/>
              <a:t>Getting organised for Year 11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F519E-E2E7-8B8B-2BBD-AB6374D9C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9569"/>
            <a:ext cx="9144000" cy="16881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Rebecca Whitford</a:t>
            </a:r>
          </a:p>
          <a:p>
            <a:r>
              <a:rPr lang="en-GB" sz="2800" dirty="0"/>
              <a:t>Assistant Headteacher</a:t>
            </a:r>
          </a:p>
          <a:p>
            <a:endParaRPr lang="en-GB" sz="2800" dirty="0"/>
          </a:p>
          <a:p>
            <a:r>
              <a:rPr lang="en-GB" sz="2800" dirty="0"/>
              <a:t> </a:t>
            </a:r>
            <a:r>
              <a:rPr lang="en-GB" sz="2800" dirty="0">
                <a:hlinkClick r:id="rId2"/>
              </a:rPr>
              <a:t>rwhitford@littleheath.org.uk</a:t>
            </a:r>
            <a:r>
              <a:rPr lang="en-GB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FF16B-9515-41F4-B5A0-3E4009DF2B2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92" y="3509963"/>
            <a:ext cx="1624669" cy="12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F856-F767-3F8F-041C-17A5AD2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u="sng" dirty="0"/>
              <a:t>Example revision planner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12A8A2-69AA-4103-8D09-E1744F58A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83385"/>
              </p:ext>
            </p:extLst>
          </p:nvPr>
        </p:nvGraphicFramePr>
        <p:xfrm>
          <a:off x="1157332" y="2051210"/>
          <a:ext cx="9877336" cy="419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67">
                  <a:extLst>
                    <a:ext uri="{9D8B030D-6E8A-4147-A177-3AD203B41FA5}">
                      <a16:colId xmlns:a16="http://schemas.microsoft.com/office/drawing/2014/main" val="2335863412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3042015121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1110762978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1907055855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3255607194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2350092418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3870273883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3807471518"/>
                    </a:ext>
                  </a:extLst>
                </a:gridCol>
              </a:tblGrid>
              <a:tr h="480975">
                <a:tc gridSpan="8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My weekly revision timetable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94858"/>
                  </a:ext>
                </a:extLst>
              </a:tr>
              <a:tr h="888333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WEDS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THURS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26452"/>
                  </a:ext>
                </a:extLst>
              </a:tr>
              <a:tr h="88833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Morning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42210"/>
                  </a:ext>
                </a:extLst>
              </a:tr>
              <a:tr h="88833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Afternoon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62509"/>
                  </a:ext>
                </a:extLst>
              </a:tr>
              <a:tr h="88833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Evening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5049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AFA048-9679-1D99-FC59-2D681CF070BD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7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467B-EBF6-0A94-1718-7BE2D088CC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u="sng" dirty="0"/>
              <a:t>Studying independently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CD0C7-0626-77E2-C9AE-95150A2AE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Studying at the same time every day helps you build a routine, making it easier to get started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Choose a quiet place to 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Make sure you have everything you need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Do not attempt too much study at once. Start with 15 minutes of study, then a 5 minute break, then another 15 minutes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At the end of each session, sit for 1 minute and reflect on your learning. This is a key technique for deep learning.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4E9C1-A513-9C9B-51E7-FB670E0F8340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F4C5-12A2-1196-A084-60D1943E09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u="sng" dirty="0"/>
              <a:t>Using online revision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213C-F98B-7C99-6CF1-D60BAB21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4EBFAB-7CA6-B39F-F170-B70FC2CF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533650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8D73687-A496-84E4-6A1B-3B36C21B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01" y="294185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249DB7F-CFAC-4F52-831B-35BD3D7E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81" y="3918265"/>
            <a:ext cx="16764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C13C680-A94B-EADD-325A-8B1703DBA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8" t="-10577" r="24262" b="1"/>
          <a:stretch/>
        </p:blipFill>
        <p:spPr bwMode="auto">
          <a:xfrm>
            <a:off x="8844397" y="1787893"/>
            <a:ext cx="2257425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AF755E-2C08-429B-8967-8E451B827D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9" t="6605" r="86995" b="86300"/>
          <a:stretch/>
        </p:blipFill>
        <p:spPr>
          <a:xfrm>
            <a:off x="1423122" y="5220329"/>
            <a:ext cx="4113819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CFE8F2-E7FD-4B01-B13B-3DE58133A6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6" t="7095" r="91537" b="88624"/>
          <a:stretch/>
        </p:blipFill>
        <p:spPr>
          <a:xfrm>
            <a:off x="5780151" y="5085013"/>
            <a:ext cx="2122542" cy="663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CA276-4453-48B0-9D14-DC628EE5C6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874" r="24587" b="44098"/>
          <a:stretch/>
        </p:blipFill>
        <p:spPr>
          <a:xfrm>
            <a:off x="4153488" y="1772987"/>
            <a:ext cx="3909270" cy="963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6CC63-A2F9-F9CB-6CD8-FA0ABA9999FA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7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80AC-EC55-6D2F-8B0F-0AA18FA93E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u="sng" dirty="0"/>
              <a:t>Top tips for using online revision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439A8-5D26-5ABC-4246-3B8D8A6E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Check which exam board + specification you are following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Your teacher will signpost specific revision resources that they would like you to use – save all of your logins in one place, to help you stay organised!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There are also lots of really useful videos on YouTube with tips on study skills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Each department will signpost the relevant online revision resources - </a:t>
            </a:r>
            <a:r>
              <a:rPr lang="en-GB" dirty="0">
                <a:hlinkClick r:id="rId2"/>
              </a:rPr>
              <a:t>Online revision resources.docx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Study guide books are also available – talk to your class teacher to find out which one is most appropriate for your course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D901D-6F00-8C34-1AFA-0B2ADDE0B4C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34327-ECA5-A0C4-9257-92A3A393F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" t="894"/>
          <a:stretch/>
        </p:blipFill>
        <p:spPr>
          <a:xfrm>
            <a:off x="348356" y="136873"/>
            <a:ext cx="5184742" cy="6584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ED910D-ABBA-1DEF-F030-AF37CD3619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4"/>
          <a:stretch/>
        </p:blipFill>
        <p:spPr>
          <a:xfrm>
            <a:off x="5850903" y="283538"/>
            <a:ext cx="5278574" cy="64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7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30BE-4EB0-49A0-BA4B-5A8172008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850" y="147637"/>
            <a:ext cx="8077200" cy="1064419"/>
          </a:xfrm>
        </p:spPr>
        <p:txBody>
          <a:bodyPr>
            <a:noAutofit/>
          </a:bodyPr>
          <a:lstStyle/>
          <a:p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8A47C-E648-4C81-97E8-5313D313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523206"/>
            <a:ext cx="10677525" cy="6953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AB344F8-AA36-4050-9A60-A95AD557C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76" y="2853530"/>
            <a:ext cx="3400424" cy="3575845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endParaRPr lang="en-US" sz="1800" dirty="0">
              <a:latin typeface="OpenDyslexic" panose="00000500000000000000" pitchFamily="50" charset="0"/>
            </a:endParaRP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My To Do List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Mandatory homework will be announced on </a:t>
            </a:r>
            <a:r>
              <a:rPr lang="en-US" sz="1800" dirty="0" err="1">
                <a:latin typeface="OpenDyslexic" panose="00000500000000000000" pitchFamily="50" charset="0"/>
              </a:rPr>
              <a:t>SatchelOne</a:t>
            </a:r>
            <a:r>
              <a:rPr lang="en-US" sz="1800" dirty="0">
                <a:latin typeface="OpenDyslexic" panose="00000500000000000000" pitchFamily="50" charset="0"/>
              </a:rPr>
              <a:t> and will appear here.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It will be sets of roughly 10 short answer questions and a supporting video, to ensure and embed GCSE concepts.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It is self-marking and the final score is seen by the teacher.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4FF40-5D91-497A-999A-C7434551B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15812" cy="9620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67D22F-DB42-4706-AD27-37785818A4AE}"/>
              </a:ext>
            </a:extLst>
          </p:cNvPr>
          <p:cNvCxnSpPr/>
          <p:nvPr/>
        </p:nvCxnSpPr>
        <p:spPr>
          <a:xfrm flipV="1">
            <a:off x="2790825" y="2218531"/>
            <a:ext cx="180975" cy="561181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C26CE42A-D7D0-46D3-B4C5-A5F16087FB3F}"/>
              </a:ext>
            </a:extLst>
          </p:cNvPr>
          <p:cNvSpPr txBox="1">
            <a:spLocks/>
          </p:cNvSpPr>
          <p:nvPr/>
        </p:nvSpPr>
        <p:spPr>
          <a:xfrm>
            <a:off x="4144567" y="2868414"/>
            <a:ext cx="3400424" cy="389374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latin typeface="OpenDyslexic" panose="00000500000000000000" pitchFamily="50" charset="0"/>
            </a:endParaRP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Videos &amp; Quizzes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This holds the bank of videos and short answer questions for the entire course. 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They can all be accessed at any time by pupils.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Teachers can view the activity history of the students.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The “Revision” menu allows creation of quizzes from multiple sections of units.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DCF9B6-0D25-42EA-AA5F-69DD6CF3F01F}"/>
              </a:ext>
            </a:extLst>
          </p:cNvPr>
          <p:cNvCxnSpPr>
            <a:cxnSpLocks/>
          </p:cNvCxnSpPr>
          <p:nvPr/>
        </p:nvCxnSpPr>
        <p:spPr>
          <a:xfrm flipH="1" flipV="1">
            <a:off x="4905375" y="2255441"/>
            <a:ext cx="419100" cy="5242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E42DEE30-7B1E-4880-BAA8-FB98CBED0EF4}"/>
              </a:ext>
            </a:extLst>
          </p:cNvPr>
          <p:cNvSpPr txBox="1">
            <a:spLocks/>
          </p:cNvSpPr>
          <p:nvPr/>
        </p:nvSpPr>
        <p:spPr>
          <a:xfrm>
            <a:off x="8184358" y="2868414"/>
            <a:ext cx="3400424" cy="3756820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latin typeface="OpenDyslexic" panose="00000500000000000000" pitchFamily="50" charset="0"/>
            </a:endParaRP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Resources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Past exam papers.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Collections of past exam paper questions, grouped by unit.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3-6 mark question practice, grouped by unit.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All with answers available.</a:t>
            </a:r>
          </a:p>
          <a:p>
            <a:pPr algn="l"/>
            <a:r>
              <a:rPr lang="en-US" sz="1800" dirty="0">
                <a:latin typeface="OpenDyslexic" panose="00000500000000000000" pitchFamily="50" charset="0"/>
              </a:rPr>
              <a:t>Note: “Resources” is not available on the app. It is on the website only.</a:t>
            </a:r>
          </a:p>
          <a:p>
            <a:pPr algn="l"/>
            <a:endParaRPr lang="en-US" sz="1800" dirty="0">
              <a:latin typeface="OpenDyslexic" panose="00000500000000000000" pitchFamily="50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78E33B-1788-400E-AECF-DD200152932B}"/>
              </a:ext>
            </a:extLst>
          </p:cNvPr>
          <p:cNvCxnSpPr>
            <a:cxnSpLocks/>
          </p:cNvCxnSpPr>
          <p:nvPr/>
        </p:nvCxnSpPr>
        <p:spPr>
          <a:xfrm flipH="1" flipV="1">
            <a:off x="6365083" y="2307234"/>
            <a:ext cx="1819275" cy="47247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1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C23E-881A-2DBB-BFC0-65730E343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Any questions ?</a:t>
            </a:r>
            <a:endParaRPr lang="en-GB" sz="3200" dirty="0"/>
          </a:p>
          <a:p>
            <a:pPr algn="ctr"/>
            <a:endParaRPr lang="en-GB" sz="9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FAC09-B464-5629-0344-F77E88D0FB97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4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BDDF-403A-7F0C-211D-76A92BA04A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u="sng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A4F5C-3B3B-AF64-CC2D-2776210F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J"/>
            </a:pPr>
            <a:r>
              <a:rPr lang="en-GB" dirty="0">
                <a:sym typeface="Wingdings" panose="05000000000000000000" pitchFamily="2" charset="2"/>
              </a:rPr>
              <a:t>To identify some strategies to help your child get organised for year 11</a:t>
            </a:r>
          </a:p>
          <a:p>
            <a:pPr>
              <a:buFont typeface="Wingdings" panose="05000000000000000000" pitchFamily="2" charset="2"/>
              <a:buChar char="J"/>
            </a:pPr>
            <a:endParaRPr lang="en-GB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J"/>
            </a:pPr>
            <a:r>
              <a:rPr lang="en-GB" dirty="0">
                <a:sym typeface="Wingdings" panose="05000000000000000000" pitchFamily="2" charset="2"/>
              </a:rPr>
              <a:t>To share some key information that your child should know about each subject they study</a:t>
            </a:r>
          </a:p>
          <a:p>
            <a:pPr>
              <a:buFont typeface="Wingdings" panose="05000000000000000000" pitchFamily="2" charset="2"/>
              <a:buChar char="J"/>
            </a:pPr>
            <a:endParaRPr lang="en-GB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J"/>
            </a:pPr>
            <a:r>
              <a:rPr lang="en-GB" dirty="0">
                <a:sym typeface="Wingdings" panose="05000000000000000000" pitchFamily="2" charset="2"/>
              </a:rPr>
              <a:t>To provide some practical tips for getting organised, which you can share with your child</a:t>
            </a:r>
          </a:p>
          <a:p>
            <a:pPr>
              <a:buFont typeface="Wingdings" panose="05000000000000000000" pitchFamily="2" charset="2"/>
              <a:buChar char="J"/>
            </a:pPr>
            <a:endParaRPr lang="en-GB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J"/>
            </a:pPr>
            <a:r>
              <a:rPr lang="en-GB" dirty="0">
                <a:sym typeface="Wingdings" panose="05000000000000000000" pitchFamily="2" charset="2"/>
              </a:rPr>
              <a:t>To provide you with some example revision schedules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AFE24-7341-1A2B-7AF2-3854E1C84D80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3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5BFD-B21F-EFF2-FEA1-2FF82AB8A6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u="sng" dirty="0"/>
              <a:t>How can you help your child to get organised?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646D-9D2E-7DB2-D767-3691D18A8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Some things to consider: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Support with organisation + planning how they use their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Support with creating and following a revision timetable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Modelling / signposting revision strategies + study skills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Ensuring that they have access to the correct equipment +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Provide access to online study resources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2EB03-7404-5A8C-388D-6078D44B120E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7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5BFD-B21F-EFF2-FEA1-2FF82AB8A6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u="sng" dirty="0"/>
              <a:t>How can you help your child to get organised?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646D-9D2E-7DB2-D767-3691D18A8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 workspace at home where they can work without distractions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Pen, pencil, highlighter, ruler, maths equipment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Paper / notebook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Revision timetable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Access to online revision resources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C28B8-F3AA-BE6A-A569-32F15BC64C0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2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95D3-9DB0-97A1-7272-6D5DFB58E6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GB" sz="3200" b="1" u="sng" dirty="0"/>
            </a:br>
            <a:r>
              <a:rPr lang="en-GB" sz="3600" b="1" u="sng" dirty="0"/>
              <a:t>Advice for Year 11 students</a:t>
            </a:r>
            <a:br>
              <a:rPr lang="en-GB" sz="3600" b="1" u="sng" dirty="0"/>
            </a:br>
            <a:r>
              <a:rPr lang="en-GB" sz="3600" b="1" u="sng" dirty="0"/>
              <a:t>For each of your subjects, make sure that you know:</a:t>
            </a:r>
            <a:br>
              <a:rPr lang="en-GB" sz="3600" b="1" u="sng" dirty="0"/>
            </a:br>
            <a:endParaRPr lang="en-GB" sz="3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4ABB-99CD-24A1-7F89-096AE2DC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411"/>
            <a:ext cx="10515600" cy="48155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All deadlines, if this is a coursework subject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Dates of any practical exams, which fall outside the main exam period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Dates of your PPEs and final exams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Which exam board / specification you are following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Which aspects of the course will be in each exam, and how they are assessed (your teacher will give you PLCs for each subject)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Details of any revision sessions that will be taking place in school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Details of any revision materials that have been signposted by your teacher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EBD7D7-5794-9899-6358-A15CD12017AF}"/>
              </a:ext>
            </a:extLst>
          </p:cNvPr>
          <p:cNvSpPr/>
          <p:nvPr/>
        </p:nvSpPr>
        <p:spPr>
          <a:xfrm>
            <a:off x="2348462" y="5712711"/>
            <a:ext cx="7495076" cy="9285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will need to find out this information in advance of the calendared PPEs and the main exam period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08B6E-E41D-9E19-293B-4D9AEBF56B1E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F856-F767-3F8F-041C-17A5AD2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sz="4400" b="1" u="sng" dirty="0"/>
              <a:t>Advice for Year 11 students </a:t>
            </a:r>
            <a:r>
              <a:rPr lang="en-GB" b="1" u="sng" dirty="0"/>
              <a:t>- getting organised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F082-AC9F-0B45-47F7-2EC935D3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800725" cy="503237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GB" sz="2400" dirty="0"/>
              <a:t>Find out when your </a:t>
            </a:r>
            <a:r>
              <a:rPr lang="en-GB" sz="2400" dirty="0">
                <a:highlight>
                  <a:srgbClr val="FFFF00"/>
                </a:highlight>
              </a:rPr>
              <a:t>exams</a:t>
            </a:r>
            <a:r>
              <a:rPr lang="en-GB" sz="2400" dirty="0"/>
              <a:t> are for each subject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2400" dirty="0"/>
              <a:t>Put these dates in your calendar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2400" dirty="0"/>
              <a:t>If you have more than one exam per subject, check which topics / skills are covered in each paper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2400" dirty="0"/>
              <a:t>Block out times when you know you will be </a:t>
            </a:r>
            <a:r>
              <a:rPr lang="en-GB" sz="2400" dirty="0">
                <a:highlight>
                  <a:srgbClr val="FF00FF"/>
                </a:highlight>
              </a:rPr>
              <a:t>busy</a:t>
            </a:r>
            <a:r>
              <a:rPr lang="en-GB" sz="2400" dirty="0"/>
              <a:t> doing something else.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2400" dirty="0"/>
              <a:t>Add in any </a:t>
            </a:r>
            <a:r>
              <a:rPr lang="en-GB" sz="2400" dirty="0">
                <a:highlight>
                  <a:srgbClr val="00FFFF"/>
                </a:highlight>
              </a:rPr>
              <a:t>school-based revision sessions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2400" dirty="0"/>
              <a:t>Decide how many hours each day you want to allocate for </a:t>
            </a:r>
            <a:r>
              <a:rPr lang="en-GB" sz="2400" dirty="0">
                <a:highlight>
                  <a:srgbClr val="00FF00"/>
                </a:highlight>
              </a:rPr>
              <a:t>revision</a:t>
            </a:r>
            <a:r>
              <a:rPr lang="en-GB" sz="2400" dirty="0"/>
              <a:t> (be realistic – you need a balance of revision, leisure time and rest)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9E1DA5C-8A29-FC5C-C664-EBCF62299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1F3B1-DC2C-B35B-1B65-7176C4A8F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2" b="8889"/>
          <a:stretch/>
        </p:blipFill>
        <p:spPr>
          <a:xfrm>
            <a:off x="7151404" y="1825625"/>
            <a:ext cx="4202396" cy="4869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A7F046-B749-AD33-8609-65082DBE121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F856-F767-3F8F-041C-17A5AD2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sz="4400" b="1" u="sng" dirty="0"/>
              <a:t>Advice for Year 11 students - g</a:t>
            </a:r>
            <a:r>
              <a:rPr lang="en-GB" b="1" u="sng" dirty="0"/>
              <a:t>etting organised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F082-AC9F-0B45-47F7-2EC935D3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3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Once you have planned these </a:t>
            </a:r>
            <a:r>
              <a:rPr lang="en-GB" dirty="0">
                <a:highlight>
                  <a:srgbClr val="FFFF00"/>
                </a:highlight>
              </a:rPr>
              <a:t>el</a:t>
            </a:r>
            <a:r>
              <a:rPr lang="en-GB" dirty="0">
                <a:highlight>
                  <a:srgbClr val="FF00FF"/>
                </a:highlight>
              </a:rPr>
              <a:t>em</a:t>
            </a:r>
            <a:r>
              <a:rPr lang="en-GB" dirty="0">
                <a:highlight>
                  <a:srgbClr val="00FFFF"/>
                </a:highlight>
              </a:rPr>
              <a:t>en</a:t>
            </a:r>
            <a:r>
              <a:rPr lang="en-GB" dirty="0">
                <a:highlight>
                  <a:srgbClr val="00FF00"/>
                </a:highlight>
              </a:rPr>
              <a:t>ts</a:t>
            </a:r>
            <a:r>
              <a:rPr lang="en-GB" dirty="0"/>
              <a:t>, you will know how much total revision time you have available to you.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The next step will be to plan out how you use this time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Consider - which subject /paper needs the most revision?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115C1-64C3-58ED-5196-5D7A22A7D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2" b="8889"/>
          <a:stretch/>
        </p:blipFill>
        <p:spPr>
          <a:xfrm>
            <a:off x="7151404" y="1825625"/>
            <a:ext cx="4202396" cy="4869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E13D3-D436-967E-CCAC-6B2F3CD0D46F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F856-F767-3F8F-041C-17A5AD2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u="sng" dirty="0"/>
              <a:t>Advice for Year 11 students - getting organised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F082-AC9F-0B45-47F7-2EC935D3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37228" cy="48228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700" b="1" u="sng" dirty="0"/>
              <a:t>Planning your revision blocks</a:t>
            </a:r>
          </a:p>
          <a:p>
            <a:pPr marL="0" indent="0" algn="just">
              <a:buNone/>
            </a:pPr>
            <a:endParaRPr lang="en-GB" sz="17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700" dirty="0"/>
              <a:t>You will want to revise for each paper the day before you take that </a:t>
            </a:r>
            <a:r>
              <a:rPr lang="en-GB" sz="1700" dirty="0">
                <a:highlight>
                  <a:srgbClr val="FFFF00"/>
                </a:highlight>
              </a:rPr>
              <a:t>exam</a:t>
            </a:r>
            <a:r>
              <a:rPr lang="en-GB" sz="1700" dirty="0"/>
              <a:t>, so put your first revision block for that paper on this date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GB" sz="17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700" dirty="0"/>
              <a:t>Do the same for all of your exams. Then work backwards, ensuring that you have included </a:t>
            </a:r>
            <a:r>
              <a:rPr lang="en-GB" sz="1700" dirty="0">
                <a:highlight>
                  <a:srgbClr val="00FF00"/>
                </a:highlight>
              </a:rPr>
              <a:t>revision sessions</a:t>
            </a:r>
            <a:r>
              <a:rPr lang="en-GB" sz="1700" dirty="0"/>
              <a:t> for each subject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GB" sz="17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700" dirty="0"/>
              <a:t>If you have a </a:t>
            </a:r>
            <a:r>
              <a:rPr lang="en-GB" sz="1700" dirty="0">
                <a:highlight>
                  <a:srgbClr val="00FFFF"/>
                </a:highlight>
              </a:rPr>
              <a:t>school-based revision session</a:t>
            </a:r>
            <a:r>
              <a:rPr lang="en-GB" sz="1700" dirty="0"/>
              <a:t>, include this in your plan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GB" sz="17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700" dirty="0"/>
              <a:t>Chunk your time each day, and vary your subjects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700" dirty="0"/>
              <a:t>Remember to plan in </a:t>
            </a:r>
            <a:r>
              <a:rPr lang="en-GB" sz="1700" dirty="0">
                <a:highlight>
                  <a:srgbClr val="FF00FF"/>
                </a:highlight>
              </a:rPr>
              <a:t>social time</a:t>
            </a:r>
            <a:r>
              <a:rPr lang="en-GB" sz="1700" dirty="0"/>
              <a:t> and breaks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700" dirty="0"/>
              <a:t>Stick to the plan as much as you can.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BC570-EF00-67BC-D206-EDA17DEC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428" y="1861883"/>
            <a:ext cx="4997601" cy="4700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78DEE-C612-0F40-B9C7-687BE9C74572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6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F856-F767-3F8F-041C-17A5AD2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u="sng" dirty="0"/>
              <a:t>Example revision planner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12A8A2-69AA-4103-8D09-E1744F58A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428397"/>
              </p:ext>
            </p:extLst>
          </p:nvPr>
        </p:nvGraphicFramePr>
        <p:xfrm>
          <a:off x="1157332" y="2523027"/>
          <a:ext cx="987733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67">
                  <a:extLst>
                    <a:ext uri="{9D8B030D-6E8A-4147-A177-3AD203B41FA5}">
                      <a16:colId xmlns:a16="http://schemas.microsoft.com/office/drawing/2014/main" val="2335863412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3042015121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1110762978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1907055855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3255607194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2350092418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3870273883"/>
                    </a:ext>
                  </a:extLst>
                </a:gridCol>
                <a:gridCol w="1234667">
                  <a:extLst>
                    <a:ext uri="{9D8B030D-6E8A-4147-A177-3AD203B41FA5}">
                      <a16:colId xmlns:a16="http://schemas.microsoft.com/office/drawing/2014/main" val="3807471518"/>
                    </a:ext>
                  </a:extLst>
                </a:gridCol>
              </a:tblGrid>
              <a:tr h="344760">
                <a:tc gridSpan="8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My weekly revision timetable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94858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WEDS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THURS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26452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42210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9am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62509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10am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50492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73642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45825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598920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1659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6F94183-0658-D581-56AB-BCFC4AA6B7D0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873262"/>
            <a:ext cx="1266093" cy="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4" ma:contentTypeDescription="Create a new document." ma:contentTypeScope="" ma:versionID="500ca30de9a90ebe9f3029dbfd9631fa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7c9fb19ab756f0a1fc46873fade9387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9E7387-7018-452B-A4F6-C2DD0F854065}"/>
</file>

<file path=customXml/itemProps2.xml><?xml version="1.0" encoding="utf-8"?>
<ds:datastoreItem xmlns:ds="http://schemas.openxmlformats.org/officeDocument/2006/customXml" ds:itemID="{7B1D4C33-8194-47A4-AF42-9402455C0D7E}"/>
</file>

<file path=customXml/itemProps3.xml><?xml version="1.0" encoding="utf-8"?>
<ds:datastoreItem xmlns:ds="http://schemas.openxmlformats.org/officeDocument/2006/customXml" ds:itemID="{55421B12-03E4-45E3-A4EB-3844BA9CCACB}"/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935</Words>
  <Application>Microsoft Office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OpenDyslexic</vt:lpstr>
      <vt:lpstr>Wingdings</vt:lpstr>
      <vt:lpstr>Office Theme</vt:lpstr>
      <vt:lpstr>Getting organised for Year 11 </vt:lpstr>
      <vt:lpstr>Aims</vt:lpstr>
      <vt:lpstr>How can you help your child to get organised?</vt:lpstr>
      <vt:lpstr>How can you help your child to get organised?</vt:lpstr>
      <vt:lpstr> Advice for Year 11 students For each of your subjects, make sure that you know: </vt:lpstr>
      <vt:lpstr>Advice for Year 11 students - getting organised </vt:lpstr>
      <vt:lpstr>Advice for Year 11 students - getting organised </vt:lpstr>
      <vt:lpstr>Advice for Year 11 students - getting organised </vt:lpstr>
      <vt:lpstr>Example revision planner </vt:lpstr>
      <vt:lpstr>Example revision planner </vt:lpstr>
      <vt:lpstr>Studying independently</vt:lpstr>
      <vt:lpstr>Using online revision resources </vt:lpstr>
      <vt:lpstr>Top tips for using online revision resources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organised for Year 11</dc:title>
  <dc:creator>Rebecca Whitford</dc:creator>
  <cp:lastModifiedBy>Rebecca Whitford</cp:lastModifiedBy>
  <cp:revision>8</cp:revision>
  <dcterms:created xsi:type="dcterms:W3CDTF">2023-09-23T11:54:11Z</dcterms:created>
  <dcterms:modified xsi:type="dcterms:W3CDTF">2023-09-25T18:47:09Z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