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64"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B5DB1CC-72E6-494A-9413-BEEE05EB847F}"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7CF0BC-0059-4728-A7F6-8AE308FD6A62}"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6575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5DB1CC-72E6-494A-9413-BEEE05EB847F}"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7CF0BC-0059-4728-A7F6-8AE308FD6A62}" type="slidenum">
              <a:rPr lang="en-GB" smtClean="0"/>
              <a:t>‹#›</a:t>
            </a:fld>
            <a:endParaRPr lang="en-GB"/>
          </a:p>
        </p:txBody>
      </p:sp>
    </p:spTree>
    <p:extLst>
      <p:ext uri="{BB962C8B-B14F-4D97-AF65-F5344CB8AC3E}">
        <p14:creationId xmlns:p14="http://schemas.microsoft.com/office/powerpoint/2010/main" val="511071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5DB1CC-72E6-494A-9413-BEEE05EB847F}"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7CF0BC-0059-4728-A7F6-8AE308FD6A62}"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6683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5DB1CC-72E6-494A-9413-BEEE05EB847F}"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7CF0BC-0059-4728-A7F6-8AE308FD6A62}" type="slidenum">
              <a:rPr lang="en-GB" smtClean="0"/>
              <a:t>‹#›</a:t>
            </a:fld>
            <a:endParaRPr lang="en-GB"/>
          </a:p>
        </p:txBody>
      </p:sp>
    </p:spTree>
    <p:extLst>
      <p:ext uri="{BB962C8B-B14F-4D97-AF65-F5344CB8AC3E}">
        <p14:creationId xmlns:p14="http://schemas.microsoft.com/office/powerpoint/2010/main" val="2467856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5DB1CC-72E6-494A-9413-BEEE05EB847F}"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7CF0BC-0059-4728-A7F6-8AE308FD6A62}"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3605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5DB1CC-72E6-494A-9413-BEEE05EB847F}" type="datetimeFigureOut">
              <a:rPr lang="en-GB" smtClean="0"/>
              <a:t>26/09/2023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7CF0BC-0059-4728-A7F6-8AE308FD6A62}" type="slidenum">
              <a:rPr lang="en-GB" smtClean="0"/>
              <a:t>‹#›</a:t>
            </a:fld>
            <a:endParaRPr lang="en-GB"/>
          </a:p>
        </p:txBody>
      </p:sp>
    </p:spTree>
    <p:extLst>
      <p:ext uri="{BB962C8B-B14F-4D97-AF65-F5344CB8AC3E}">
        <p14:creationId xmlns:p14="http://schemas.microsoft.com/office/powerpoint/2010/main" val="4117471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5DB1CC-72E6-494A-9413-BEEE05EB847F}" type="datetimeFigureOut">
              <a:rPr lang="en-GB" smtClean="0"/>
              <a:t>26/09/2023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7CF0BC-0059-4728-A7F6-8AE308FD6A62}" type="slidenum">
              <a:rPr lang="en-GB" smtClean="0"/>
              <a:t>‹#›</a:t>
            </a:fld>
            <a:endParaRPr lang="en-GB"/>
          </a:p>
        </p:txBody>
      </p:sp>
    </p:spTree>
    <p:extLst>
      <p:ext uri="{BB962C8B-B14F-4D97-AF65-F5344CB8AC3E}">
        <p14:creationId xmlns:p14="http://schemas.microsoft.com/office/powerpoint/2010/main" val="1653945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5DB1CC-72E6-494A-9413-BEEE05EB847F}" type="datetimeFigureOut">
              <a:rPr lang="en-GB" smtClean="0"/>
              <a:t>26/09/2023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7CF0BC-0059-4728-A7F6-8AE308FD6A62}" type="slidenum">
              <a:rPr lang="en-GB" smtClean="0"/>
              <a:t>‹#›</a:t>
            </a:fld>
            <a:endParaRPr lang="en-GB"/>
          </a:p>
        </p:txBody>
      </p:sp>
    </p:spTree>
    <p:extLst>
      <p:ext uri="{BB962C8B-B14F-4D97-AF65-F5344CB8AC3E}">
        <p14:creationId xmlns:p14="http://schemas.microsoft.com/office/powerpoint/2010/main" val="3902222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5DB1CC-72E6-494A-9413-BEEE05EB847F}" type="datetimeFigureOut">
              <a:rPr lang="en-GB" smtClean="0"/>
              <a:t>26/09/2023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7CF0BC-0059-4728-A7F6-8AE308FD6A62}" type="slidenum">
              <a:rPr lang="en-GB" smtClean="0"/>
              <a:t>‹#›</a:t>
            </a:fld>
            <a:endParaRPr lang="en-GB"/>
          </a:p>
        </p:txBody>
      </p:sp>
    </p:spTree>
    <p:extLst>
      <p:ext uri="{BB962C8B-B14F-4D97-AF65-F5344CB8AC3E}">
        <p14:creationId xmlns:p14="http://schemas.microsoft.com/office/powerpoint/2010/main" val="115007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5DB1CC-72E6-494A-9413-BEEE05EB847F}" type="datetimeFigureOut">
              <a:rPr lang="en-GB" smtClean="0"/>
              <a:t>26/09/2023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7CF0BC-0059-4728-A7F6-8AE308FD6A62}" type="slidenum">
              <a:rPr lang="en-GB" smtClean="0"/>
              <a:t>‹#›</a:t>
            </a:fld>
            <a:endParaRPr lang="en-GB"/>
          </a:p>
        </p:txBody>
      </p:sp>
    </p:spTree>
    <p:extLst>
      <p:ext uri="{BB962C8B-B14F-4D97-AF65-F5344CB8AC3E}">
        <p14:creationId xmlns:p14="http://schemas.microsoft.com/office/powerpoint/2010/main" val="3896071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5DB1CC-72E6-494A-9413-BEEE05EB847F}" type="datetimeFigureOut">
              <a:rPr lang="en-GB" smtClean="0"/>
              <a:t>26/09/2023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7CF0BC-0059-4728-A7F6-8AE308FD6A62}"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9614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B5DB1CC-72E6-494A-9413-BEEE05EB847F}" type="datetimeFigureOut">
              <a:rPr lang="en-GB" smtClean="0"/>
              <a:t>26/09/2023</a:t>
            </a:fld>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C7CF0BC-0059-4728-A7F6-8AE308FD6A62}"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85273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27437" y="1219529"/>
            <a:ext cx="9656806" cy="3591368"/>
          </a:xfrm>
        </p:spPr>
        <p:txBody>
          <a:bodyPr>
            <a:normAutofit/>
          </a:bodyPr>
          <a:lstStyle/>
          <a:p>
            <a:pPr algn="ctr"/>
            <a:r>
              <a:rPr lang="en-GB" dirty="0"/>
              <a:t>Importance of GCSE coursework</a:t>
            </a:r>
            <a:br>
              <a:rPr lang="en-GB" dirty="0"/>
            </a:br>
            <a:br>
              <a:rPr lang="en-GB" dirty="0"/>
            </a:br>
            <a:r>
              <a:rPr lang="en-GB" dirty="0"/>
              <a:t>Mrs </a:t>
            </a:r>
            <a:r>
              <a:rPr lang="en-GB" dirty="0" err="1"/>
              <a:t>hastings</a:t>
            </a:r>
            <a:br>
              <a:rPr lang="en-GB" dirty="0"/>
            </a:br>
            <a:r>
              <a:rPr lang="en-GB" dirty="0"/>
              <a:t>Mrs </a:t>
            </a:r>
            <a:r>
              <a:rPr lang="en-GB" dirty="0" err="1"/>
              <a:t>Kukkuk</a:t>
            </a:r>
            <a:endParaRPr lang="en-GB" dirty="0"/>
          </a:p>
        </p:txBody>
      </p:sp>
      <p:pic>
        <p:nvPicPr>
          <p:cNvPr id="6" name="Picture 5"/>
          <p:cNvPicPr>
            <a:picLocks noChangeAspect="1"/>
          </p:cNvPicPr>
          <p:nvPr/>
        </p:nvPicPr>
        <p:blipFill>
          <a:blip r:embed="rId2"/>
          <a:stretch>
            <a:fillRect/>
          </a:stretch>
        </p:blipFill>
        <p:spPr>
          <a:xfrm>
            <a:off x="8597343" y="3979410"/>
            <a:ext cx="3594657" cy="2878590"/>
          </a:xfrm>
          <a:prstGeom prst="rect">
            <a:avLst/>
          </a:prstGeom>
        </p:spPr>
      </p:pic>
    </p:spTree>
    <p:extLst>
      <p:ext uri="{BB962C8B-B14F-4D97-AF65-F5344CB8AC3E}">
        <p14:creationId xmlns:p14="http://schemas.microsoft.com/office/powerpoint/2010/main" val="3284798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996594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Subjects with coursework</a:t>
            </a:r>
          </a:p>
        </p:txBody>
      </p:sp>
      <p:sp>
        <p:nvSpPr>
          <p:cNvPr id="3" name="Content Placeholder 2"/>
          <p:cNvSpPr>
            <a:spLocks noGrp="1"/>
          </p:cNvSpPr>
          <p:nvPr>
            <p:ph idx="1"/>
          </p:nvPr>
        </p:nvSpPr>
        <p:spPr/>
        <p:txBody>
          <a:bodyPr>
            <a:normAutofit fontScale="77500" lnSpcReduction="20000"/>
          </a:bodyPr>
          <a:lstStyle/>
          <a:p>
            <a:r>
              <a:rPr lang="en-US" dirty="0"/>
              <a:t>Design and Technology Timber</a:t>
            </a:r>
          </a:p>
          <a:p>
            <a:r>
              <a:rPr lang="en-US" dirty="0"/>
              <a:t>Food and Nutrition</a:t>
            </a:r>
          </a:p>
          <a:p>
            <a:r>
              <a:rPr lang="en-US" dirty="0"/>
              <a:t>GCSE PE</a:t>
            </a:r>
          </a:p>
          <a:p>
            <a:r>
              <a:rPr lang="en-US" dirty="0"/>
              <a:t>Health and Fitness</a:t>
            </a:r>
          </a:p>
          <a:p>
            <a:r>
              <a:rPr lang="en-US" dirty="0"/>
              <a:t>IMEDIA</a:t>
            </a:r>
          </a:p>
          <a:p>
            <a:r>
              <a:rPr lang="en-US" dirty="0"/>
              <a:t>Music</a:t>
            </a:r>
          </a:p>
          <a:p>
            <a:r>
              <a:rPr lang="en-US" dirty="0"/>
              <a:t>Drama</a:t>
            </a:r>
          </a:p>
          <a:p>
            <a:r>
              <a:rPr lang="en-US" dirty="0"/>
              <a:t>Art</a:t>
            </a:r>
          </a:p>
          <a:p>
            <a:r>
              <a:rPr lang="en-US" dirty="0"/>
              <a:t>Art Textiles</a:t>
            </a:r>
          </a:p>
          <a:p>
            <a:r>
              <a:rPr lang="en-US" dirty="0"/>
              <a:t>Marketing and Enterprise</a:t>
            </a:r>
          </a:p>
          <a:p>
            <a:r>
              <a:rPr lang="en-US" dirty="0"/>
              <a:t>Child Development</a:t>
            </a:r>
          </a:p>
        </p:txBody>
      </p:sp>
    </p:spTree>
    <p:extLst>
      <p:ext uri="{BB962C8B-B14F-4D97-AF65-F5344CB8AC3E}">
        <p14:creationId xmlns:p14="http://schemas.microsoft.com/office/powerpoint/2010/main" val="1196282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plagiarism</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a:t>When doing research, students must read the information and interpret it and reference the source</a:t>
            </a:r>
          </a:p>
          <a:p>
            <a:pPr>
              <a:buFont typeface="Wingdings" panose="05000000000000000000" pitchFamily="2" charset="2"/>
              <a:buChar char="Ø"/>
            </a:pPr>
            <a:r>
              <a:rPr lang="en-GB" dirty="0"/>
              <a:t>Students often find extracting information difficult.  </a:t>
            </a:r>
          </a:p>
          <a:p>
            <a:pPr>
              <a:buFont typeface="Wingdings" panose="05000000000000000000" pitchFamily="2" charset="2"/>
              <a:buChar char="Ø"/>
            </a:pPr>
            <a:r>
              <a:rPr lang="en-GB" dirty="0"/>
              <a:t>Exam boards are very specific in their instructions that students’ work will be checked for plagiarism (and they do!)</a:t>
            </a:r>
          </a:p>
          <a:p>
            <a:pPr>
              <a:buFont typeface="Wingdings" panose="05000000000000000000" pitchFamily="2" charset="2"/>
              <a:buChar char="Ø"/>
            </a:pPr>
            <a:r>
              <a:rPr lang="en-GB" dirty="0"/>
              <a:t>Students are at risk of losing marks due to plagiarism.</a:t>
            </a:r>
          </a:p>
          <a:p>
            <a:pPr>
              <a:buFont typeface="Wingdings" panose="05000000000000000000" pitchFamily="2" charset="2"/>
              <a:buChar char="Ø"/>
            </a:pPr>
            <a:r>
              <a:rPr lang="en-US" dirty="0"/>
              <a:t>D</a:t>
            </a:r>
            <a:r>
              <a:rPr lang="en-GB" dirty="0" err="1"/>
              <a:t>ifferent</a:t>
            </a:r>
            <a:r>
              <a:rPr lang="en-GB" dirty="0"/>
              <a:t> subjects can have different control methods so what one teacher may be able to do is not necessarily what another can</a:t>
            </a:r>
          </a:p>
        </p:txBody>
      </p:sp>
    </p:spTree>
    <p:extLst>
      <p:ext uri="{BB962C8B-B14F-4D97-AF65-F5344CB8AC3E}">
        <p14:creationId xmlns:p14="http://schemas.microsoft.com/office/powerpoint/2010/main" val="84411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Grading vs </a:t>
            </a:r>
            <a:r>
              <a:rPr lang="en-GB" dirty="0" err="1"/>
              <a:t>gcse</a:t>
            </a:r>
            <a:r>
              <a:rPr lang="en-GB" dirty="0"/>
              <a:t> grades</a:t>
            </a:r>
          </a:p>
        </p:txBody>
      </p:sp>
      <p:pic>
        <p:nvPicPr>
          <p:cNvPr id="1026" name="Picture 2" descr="Image preview">
            <a:extLst>
              <a:ext uri="{FF2B5EF4-FFF2-40B4-BE49-F238E27FC236}">
                <a16:creationId xmlns:a16="http://schemas.microsoft.com/office/drawing/2014/main" id="{55A58FEF-12A5-4446-A1CD-53823D7A2BE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12069" y="2535237"/>
            <a:ext cx="9144000" cy="3524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331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can you help your child?</a:t>
            </a:r>
          </a:p>
        </p:txBody>
      </p:sp>
      <p:sp>
        <p:nvSpPr>
          <p:cNvPr id="3" name="Content Placeholder 2"/>
          <p:cNvSpPr>
            <a:spLocks noGrp="1"/>
          </p:cNvSpPr>
          <p:nvPr>
            <p:ph idx="1"/>
          </p:nvPr>
        </p:nvSpPr>
        <p:spPr/>
        <p:txBody>
          <a:bodyPr/>
          <a:lstStyle/>
          <a:p>
            <a:pPr>
              <a:buFont typeface="Wingdings" panose="05000000000000000000" pitchFamily="2" charset="2"/>
              <a:buChar char="ü"/>
            </a:pPr>
            <a:r>
              <a:rPr lang="en-GB" dirty="0"/>
              <a:t>Some students find it hard to extract and interpret information from different sources.  To help your child chunk information, it will be really useful to read an article with your child and discuss the content.  Can they tell you what the gist of the article is?  </a:t>
            </a:r>
          </a:p>
          <a:p>
            <a:pPr marL="0" indent="0">
              <a:buNone/>
            </a:pPr>
            <a:r>
              <a:rPr lang="en-GB" dirty="0"/>
              <a:t>For Year 11 students:</a:t>
            </a:r>
          </a:p>
          <a:p>
            <a:pPr>
              <a:buFont typeface="Wingdings" panose="05000000000000000000" pitchFamily="2" charset="2"/>
              <a:buChar char="ü"/>
            </a:pPr>
            <a:r>
              <a:rPr lang="en-GB" dirty="0"/>
              <a:t>Coursework support sessions – students must please keep an eye on the support session timetable that Mr Coulson will be sending out this week.  All Heads of Department are eager for students to attend the sessions available to them.  If students attend, we are there to support and give advice. </a:t>
            </a:r>
          </a:p>
          <a:p>
            <a:pPr>
              <a:buFont typeface="Wingdings" panose="05000000000000000000" pitchFamily="2" charset="2"/>
              <a:buChar char="ü"/>
            </a:pPr>
            <a:r>
              <a:rPr lang="en-GB" dirty="0"/>
              <a:t>Coursework can make a significant difference to your child’s overall grade.</a:t>
            </a:r>
          </a:p>
        </p:txBody>
      </p:sp>
    </p:spTree>
    <p:extLst>
      <p:ext uri="{BB962C8B-B14F-4D97-AF65-F5344CB8AC3E}">
        <p14:creationId xmlns:p14="http://schemas.microsoft.com/office/powerpoint/2010/main" val="759115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 child development</a:t>
            </a:r>
          </a:p>
        </p:txBody>
      </p:sp>
      <p:sp>
        <p:nvSpPr>
          <p:cNvPr id="3" name="Content Placeholder 2"/>
          <p:cNvSpPr>
            <a:spLocks noGrp="1"/>
          </p:cNvSpPr>
          <p:nvPr>
            <p:ph idx="1"/>
          </p:nvPr>
        </p:nvSpPr>
        <p:spPr/>
        <p:txBody>
          <a:bodyPr/>
          <a:lstStyle/>
          <a:p>
            <a:r>
              <a:rPr lang="en-GB" dirty="0"/>
              <a:t>In Child Development, we have an exam in the Summer of Year 11, which is worth 50% of the overall grade.  Students have coursework tasks in Year 10 and Year 11.  These coursework are 50% of the overall grade.</a:t>
            </a:r>
          </a:p>
          <a:p>
            <a:r>
              <a:rPr lang="en-GB" dirty="0"/>
              <a:t>Many students are usually more confident in the coursework elements, as we are on hand in lessons to support and advise (which we are allowed to do).</a:t>
            </a:r>
          </a:p>
          <a:p>
            <a:r>
              <a:rPr lang="en-GB" dirty="0"/>
              <a:t>If a student does not do very well in the written exam, they can significantly improve their overall grade if the coursework is strong.</a:t>
            </a:r>
          </a:p>
        </p:txBody>
      </p:sp>
    </p:spTree>
    <p:extLst>
      <p:ext uri="{BB962C8B-B14F-4D97-AF65-F5344CB8AC3E}">
        <p14:creationId xmlns:p14="http://schemas.microsoft.com/office/powerpoint/2010/main" val="2703766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Student A</a:t>
            </a:r>
          </a:p>
        </p:txBody>
      </p:sp>
      <p:sp>
        <p:nvSpPr>
          <p:cNvPr id="3" name="Content Placeholder 2"/>
          <p:cNvSpPr>
            <a:spLocks noGrp="1"/>
          </p:cNvSpPr>
          <p:nvPr>
            <p:ph idx="1"/>
          </p:nvPr>
        </p:nvSpPr>
        <p:spPr/>
        <p:txBody>
          <a:bodyPr/>
          <a:lstStyle/>
          <a:p>
            <a:r>
              <a:rPr lang="en-US" dirty="0"/>
              <a:t>Whilst studying Art Textiles this student worked consistently hard on her coursework, she spent time in class ensuring her portfolio work was of the highest standard as she thoroughly enjoyed the practical element. She achieved a 6 overall in her coursework which was her highest grade in her subjects. </a:t>
            </a:r>
            <a:endParaRPr lang="en-GB" dirty="0"/>
          </a:p>
        </p:txBody>
      </p:sp>
    </p:spTree>
    <p:extLst>
      <p:ext uri="{BB962C8B-B14F-4D97-AF65-F5344CB8AC3E}">
        <p14:creationId xmlns:p14="http://schemas.microsoft.com/office/powerpoint/2010/main" val="3249212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Student b</a:t>
            </a:r>
          </a:p>
        </p:txBody>
      </p:sp>
      <p:sp>
        <p:nvSpPr>
          <p:cNvPr id="3" name="Content Placeholder 2"/>
          <p:cNvSpPr>
            <a:spLocks noGrp="1"/>
          </p:cNvSpPr>
          <p:nvPr>
            <p:ph idx="1"/>
          </p:nvPr>
        </p:nvSpPr>
        <p:spPr/>
        <p:txBody>
          <a:bodyPr/>
          <a:lstStyle/>
          <a:p>
            <a:r>
              <a:rPr lang="en-US" dirty="0"/>
              <a:t>This student studied Child Development, she worked hard in her coursework during year 10 and 11 and achieved a L2D*, she wasn’t keen on exams but knew she had banked a good grade for the 50% coursework.  </a:t>
            </a:r>
          </a:p>
          <a:p>
            <a:r>
              <a:rPr lang="en-US" dirty="0"/>
              <a:t>When the student sat her exam, she did not do as well at the written exam, but because her coursework was of excellent standard, she achieved a L2D overall.</a:t>
            </a:r>
          </a:p>
          <a:p>
            <a:r>
              <a:rPr lang="en-US" dirty="0"/>
              <a:t>The student’s progress from Year 6 was also remarkable, as the student chose a variety of subjects with coursework, which enabled student to achieve a great set of results.</a:t>
            </a:r>
          </a:p>
          <a:p>
            <a:endParaRPr lang="en-GB" dirty="0"/>
          </a:p>
        </p:txBody>
      </p:sp>
    </p:spTree>
    <p:extLst>
      <p:ext uri="{BB962C8B-B14F-4D97-AF65-F5344CB8AC3E}">
        <p14:creationId xmlns:p14="http://schemas.microsoft.com/office/powerpoint/2010/main" val="12266979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E530B004E4030438EC8C74B8DAE3C6D" ma:contentTypeVersion="14" ma:contentTypeDescription="Create a new document." ma:contentTypeScope="" ma:versionID="500ca30de9a90ebe9f3029dbfd9631fa">
  <xsd:schema xmlns:xsd="http://www.w3.org/2001/XMLSchema" xmlns:xs="http://www.w3.org/2001/XMLSchema" xmlns:p="http://schemas.microsoft.com/office/2006/metadata/properties" xmlns:ns2="3ae4bebc-5183-402f-9a72-94513702be85" xmlns:ns3="0ff20ada-ea1e-4479-af96-12e7f68be8f6" targetNamespace="http://schemas.microsoft.com/office/2006/metadata/properties" ma:root="true" ma:fieldsID="7c9fb19ab756f0a1fc46873fade9387c" ns2:_="" ns3:_="">
    <xsd:import namespace="3ae4bebc-5183-402f-9a72-94513702be85"/>
    <xsd:import namespace="0ff20ada-ea1e-4479-af96-12e7f68be8f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e4bebc-5183-402f-9a72-94513702be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ff20ada-ea1e-4479-af96-12e7f68be8f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CBD9C96-0B95-4F67-BF58-A0A93096984F}"/>
</file>

<file path=customXml/itemProps2.xml><?xml version="1.0" encoding="utf-8"?>
<ds:datastoreItem xmlns:ds="http://schemas.openxmlformats.org/officeDocument/2006/customXml" ds:itemID="{7C27A9DB-AC1A-4C4F-825D-78637E17EEE1}"/>
</file>

<file path=customXml/itemProps3.xml><?xml version="1.0" encoding="utf-8"?>
<ds:datastoreItem xmlns:ds="http://schemas.openxmlformats.org/officeDocument/2006/customXml" ds:itemID="{5E878C38-94C9-44F2-B35B-D26F574CFD1E}"/>
</file>

<file path=docProps/app.xml><?xml version="1.0" encoding="utf-8"?>
<Properties xmlns="http://schemas.openxmlformats.org/officeDocument/2006/extended-properties" xmlns:vt="http://schemas.openxmlformats.org/officeDocument/2006/docPropsVTypes">
  <Template>Integral</Template>
  <TotalTime>65</TotalTime>
  <Words>517</Words>
  <Application>Microsoft Office PowerPoint</Application>
  <PresentationFormat>Widescreen</PresentationFormat>
  <Paragraphs>35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Tw Cen MT</vt:lpstr>
      <vt:lpstr>Tw Cen MT Condensed</vt:lpstr>
      <vt:lpstr>Wingdings</vt:lpstr>
      <vt:lpstr>Wingdings 3</vt:lpstr>
      <vt:lpstr>Integral</vt:lpstr>
      <vt:lpstr>Importance of GCSE coursework  Mrs hastings Mrs Kukkuk</vt:lpstr>
      <vt:lpstr>PowerPoint Presentation</vt:lpstr>
      <vt:lpstr>Subjects with coursework</vt:lpstr>
      <vt:lpstr>plagiarism</vt:lpstr>
      <vt:lpstr>Grading vs gcse grades</vt:lpstr>
      <vt:lpstr>How can you help your child?</vt:lpstr>
      <vt:lpstr>Example – child development</vt:lpstr>
      <vt:lpstr>Student A</vt:lpstr>
      <vt:lpstr>Student 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of GCSE coursework  Mrs hastings Mrs Kukkuk</dc:title>
  <dc:creator>Karin</dc:creator>
  <cp:lastModifiedBy>Mrs J Hastings</cp:lastModifiedBy>
  <cp:revision>7</cp:revision>
  <dcterms:created xsi:type="dcterms:W3CDTF">2023-09-24T14:05:29Z</dcterms:created>
  <dcterms:modified xsi:type="dcterms:W3CDTF">2023-09-26T15:14:27Z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0x0101008E530B004E4030438EC8C74B8DAE3C6D</vt:lpwstr>
  </property>
</Properties>
</file>