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customXml" Target="../customXml/item3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e8db16984a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g2e8db16984a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8db16984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8db16984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8db16984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e8db16984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8db16984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e8db16984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8db16984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e8db16984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e8db16984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e8db16984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8db16984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e8db16984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e8db16984a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e8db16984a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jpg"/><Relationship Id="rId5" Type="http://schemas.openxmlformats.org/officeDocument/2006/relationships/image" Target="../media/image1.jpg"/><Relationship Id="rId6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amazon.co.uk/Cambridge-Technicals-Level-2016/dp/1471874915/ref=sr_1_1?crid=13J0LLLJ1C1OD&amp;keywords=cambridge+technicals+level+3+it&amp;qid=1641509060&amp;sprefix=cambridge+tec%2Caps%2C159&amp;sr=8-1" TargetMode="External"/><Relationship Id="rId4" Type="http://schemas.openxmlformats.org/officeDocument/2006/relationships/hyperlink" Target="https://www.csnewbs.com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csnewbs.com/ctech-1-1-computerhardware" TargetMode="External"/><Relationship Id="rId4" Type="http://schemas.openxmlformats.org/officeDocument/2006/relationships/hyperlink" Target="https://docs.google.com/document/d/11Esd0DQKPOakr0EDs6bZDN2vmZiYFDGuKWJpHv2cx4E/edi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14461" y="3156824"/>
            <a:ext cx="2108120" cy="2108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2791034" cy="2108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3057580"/>
            <a:ext cx="2984183" cy="205020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91440" y="2202180"/>
            <a:ext cx="26997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1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Thank you for being ready to learn!</a:t>
            </a:r>
            <a:endParaRPr sz="1100"/>
          </a:p>
        </p:txBody>
      </p:sp>
      <p:sp>
        <p:nvSpPr>
          <p:cNvPr id="64" name="Google Shape;64;p14"/>
          <p:cNvSpPr txBox="1"/>
          <p:nvPr/>
        </p:nvSpPr>
        <p:spPr>
          <a:xfrm>
            <a:off x="2791033" y="278606"/>
            <a:ext cx="50364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1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Title:</a:t>
            </a:r>
            <a:r>
              <a:rPr b="1" lang="en" sz="21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Cambridge Tech IT</a:t>
            </a:r>
            <a:endParaRPr sz="1100"/>
          </a:p>
        </p:txBody>
      </p:sp>
      <p:sp>
        <p:nvSpPr>
          <p:cNvPr id="65" name="Google Shape;65;p14"/>
          <p:cNvSpPr txBox="1"/>
          <p:nvPr/>
        </p:nvSpPr>
        <p:spPr>
          <a:xfrm>
            <a:off x="3087938" y="1060601"/>
            <a:ext cx="3510900" cy="16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Aims:</a:t>
            </a:r>
            <a:endParaRPr sz="1100"/>
          </a:p>
          <a:p>
            <a:pPr indent="-24765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AutoNum type="arabicPeriod"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the course structure and expectations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7650" lvl="0" marL="254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AutoNum type="arabicPeriod"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Introduction to Hardware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6519413" y="276045"/>
            <a:ext cx="2381100" cy="2978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DNA: Get logged on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426152" y="3338902"/>
            <a:ext cx="1519933" cy="15811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Today’s Activities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Overview of qualification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Outline of curriculum plan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Resources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Mini lesson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qualification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Cambridge Technicals are vocational qualifications aimed specifically at students aged 16+.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They are an ideal foundation for students entering the workplace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They providing a theoretical background reinforced with practical skills that transfer into the modern workplace.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They also carry UCAS points and can be used to gain entry for further study at university.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 of curriculum plan</a:t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Cambridge Technical is assessed using course work and exams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Completing 2 exam units (in year 12) will lead to OCR Level 3 Cambridge Technical Certificate in IT – equivalent UCAS points to AS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Completing 3 coursework units (in year 13) will lead to OCR Level 3 Cambridge Technical Introductory Diploma in IT equivalent to A Level	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 of curriculum plan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12: </a:t>
            </a:r>
            <a:r>
              <a:rPr b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compulsory units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both of which are assessed by written exam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Fundamentals of IT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 systems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 13: optional (coursework-based) such as: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306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planning (taught)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30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 development (taught)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30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website production (taught)</a:t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30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mobile technologies (app development), and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30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games design and prototyping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306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students have opted for the </a:t>
            </a:r>
            <a:r>
              <a:rPr lang="en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</a:t>
            </a:r>
            <a:r>
              <a:rPr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examination unit in cybersecurity.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Cambridge Technicals Level 3 IT Paperback – 5 Sept. 2016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CSNewbs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300"/>
              <a:t>https://www.csnewbs.com/</a:t>
            </a:r>
            <a:endParaRPr sz="2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Mini lesson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OCR CTech IT | Unit 1 | 1.1 - Computer Hardware | CSNewbs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WS Computer Hardware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Other: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Demo of google classroom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Exam techniques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pbailey@littleheath.org.uk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30B004E4030438EC8C74B8DAE3C6D" ma:contentTypeVersion="15" ma:contentTypeDescription="Create a new document." ma:contentTypeScope="" ma:versionID="68db968f3c201d6bda36f7e0937378bf">
  <xsd:schema xmlns:xsd="http://www.w3.org/2001/XMLSchema" xmlns:xs="http://www.w3.org/2001/XMLSchema" xmlns:p="http://schemas.microsoft.com/office/2006/metadata/properties" xmlns:ns2="3ae4bebc-5183-402f-9a72-94513702be85" xmlns:ns3="0ff20ada-ea1e-4479-af96-12e7f68be8f6" targetNamespace="http://schemas.microsoft.com/office/2006/metadata/properties" ma:root="true" ma:fieldsID="a4c179d4ccee0a51f8c94465ac42ae55" ns2:_="" ns3:_="">
    <xsd:import namespace="3ae4bebc-5183-402f-9a72-94513702be85"/>
    <xsd:import namespace="0ff20ada-ea1e-4479-af96-12e7f68be8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bebc-5183-402f-9a72-94513702b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f20ada-ea1e-4479-af96-12e7f68be8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4B9E31-C6E5-4A18-8E22-DDEDF4413C7B}"/>
</file>

<file path=customXml/itemProps2.xml><?xml version="1.0" encoding="utf-8"?>
<ds:datastoreItem xmlns:ds="http://schemas.openxmlformats.org/officeDocument/2006/customXml" ds:itemID="{6532F101-1A31-4A02-B1F0-B88CEC919904}"/>
</file>

<file path=customXml/itemProps3.xml><?xml version="1.0" encoding="utf-8"?>
<ds:datastoreItem xmlns:ds="http://schemas.openxmlformats.org/officeDocument/2006/customXml" ds:itemID="{E99A81FC-7796-4030-99BE-FD8F6BB8750A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0x0101008E530B004E4030438EC8C74B8DAE3C6D</vt:lpwstr>
  </property>
</Properties>
</file>