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65" r:id="rId6"/>
    <p:sldMasterId id="2147483671" r:id="rId7"/>
    <p:sldMasterId id="2147483675" r:id="rId8"/>
  </p:sldMasterIdLst>
  <p:handoutMasterIdLst>
    <p:handoutMasterId r:id="rId26"/>
  </p:handoutMasterIdLst>
  <p:sldIdLst>
    <p:sldId id="274" r:id="rId9"/>
    <p:sldId id="286" r:id="rId10"/>
    <p:sldId id="299" r:id="rId11"/>
    <p:sldId id="300" r:id="rId12"/>
    <p:sldId id="301" r:id="rId13"/>
    <p:sldId id="298" r:id="rId14"/>
    <p:sldId id="304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87" r:id="rId25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5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ED8B00"/>
    <a:srgbClr val="AE2573"/>
    <a:srgbClr val="78BE20"/>
    <a:srgbClr val="330072"/>
    <a:srgbClr val="A7FFF9"/>
    <a:srgbClr val="C9EE9C"/>
    <a:srgbClr val="7C2855"/>
    <a:srgbClr val="003087"/>
    <a:srgbClr val="8A1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924" y="96"/>
      </p:cViewPr>
      <p:guideLst>
        <p:guide orient="horz" pos="4035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D1509-BE17-4FAE-8B06-D3A1FD2220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68E8A6-8B68-43CC-9CDE-0301851C321B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Explain</a:t>
          </a:r>
        </a:p>
      </dgm:t>
    </dgm:pt>
    <dgm:pt modelId="{B914C18D-BBF6-4F1C-B790-2D81D1DD408E}" type="parTrans" cxnId="{25AE968D-A590-4193-B6A0-D4CE59B9713E}">
      <dgm:prSet/>
      <dgm:spPr/>
      <dgm:t>
        <a:bodyPr/>
        <a:lstStyle/>
        <a:p>
          <a:endParaRPr lang="en-GB"/>
        </a:p>
      </dgm:t>
    </dgm:pt>
    <dgm:pt modelId="{1828B23A-968B-4FF4-9A64-A649D6642143}" type="sibTrans" cxnId="{25AE968D-A590-4193-B6A0-D4CE59B9713E}">
      <dgm:prSet/>
      <dgm:spPr/>
      <dgm:t>
        <a:bodyPr/>
        <a:lstStyle/>
        <a:p>
          <a:endParaRPr lang="en-GB"/>
        </a:p>
      </dgm:t>
    </dgm:pt>
    <dgm:pt modelId="{935A3B03-46BD-4DED-BF12-A6B6EF6BD6A9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What the HPV vaccine is</a:t>
          </a:r>
        </a:p>
      </dgm:t>
    </dgm:pt>
    <dgm:pt modelId="{B43E2EB2-9360-4986-9C53-FD7814E19F06}" type="parTrans" cxnId="{305574D4-6D3E-4BFB-9C4E-E0E644E11CD7}">
      <dgm:prSet/>
      <dgm:spPr/>
      <dgm:t>
        <a:bodyPr/>
        <a:lstStyle/>
        <a:p>
          <a:endParaRPr lang="en-GB"/>
        </a:p>
      </dgm:t>
    </dgm:pt>
    <dgm:pt modelId="{363AA91C-226B-4899-A2ED-4182DCA3690F}" type="sibTrans" cxnId="{305574D4-6D3E-4BFB-9C4E-E0E644E11CD7}">
      <dgm:prSet/>
      <dgm:spPr/>
      <dgm:t>
        <a:bodyPr/>
        <a:lstStyle/>
        <a:p>
          <a:endParaRPr lang="en-GB"/>
        </a:p>
      </dgm:t>
    </dgm:pt>
    <dgm:pt modelId="{9C960C4B-DE41-4F31-988F-A8DC3776A24F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Identify challenges</a:t>
          </a:r>
        </a:p>
      </dgm:t>
    </dgm:pt>
    <dgm:pt modelId="{4172D343-64EA-4F04-945B-6584F29D5A94}" type="parTrans" cxnId="{5DFA3ED1-257F-436A-9DBD-397E1A870780}">
      <dgm:prSet/>
      <dgm:spPr/>
      <dgm:t>
        <a:bodyPr/>
        <a:lstStyle/>
        <a:p>
          <a:endParaRPr lang="en-GB"/>
        </a:p>
      </dgm:t>
    </dgm:pt>
    <dgm:pt modelId="{420A7E2E-4DEF-4DC3-B524-832EC9259D62}" type="sibTrans" cxnId="{5DFA3ED1-257F-436A-9DBD-397E1A870780}">
      <dgm:prSet/>
      <dgm:spPr/>
      <dgm:t>
        <a:bodyPr/>
        <a:lstStyle/>
        <a:p>
          <a:endParaRPr lang="en-GB"/>
        </a:p>
      </dgm:t>
    </dgm:pt>
    <dgm:pt modelId="{97BEEA4B-E33E-4D3C-84D3-ECD594A27B64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Looking at Challenges and myths regarding the HPV vaccine</a:t>
          </a:r>
        </a:p>
      </dgm:t>
    </dgm:pt>
    <dgm:pt modelId="{E9AA6EC4-7D70-4FB7-981D-C8E48997F372}" type="parTrans" cxnId="{F466C9E1-A962-4A34-8C30-672ABC01D1B0}">
      <dgm:prSet/>
      <dgm:spPr/>
      <dgm:t>
        <a:bodyPr/>
        <a:lstStyle/>
        <a:p>
          <a:endParaRPr lang="en-GB"/>
        </a:p>
      </dgm:t>
    </dgm:pt>
    <dgm:pt modelId="{EC28A11C-35E8-4CCF-B916-EDC486D331C4}" type="sibTrans" cxnId="{F466C9E1-A962-4A34-8C30-672ABC01D1B0}">
      <dgm:prSet/>
      <dgm:spPr/>
      <dgm:t>
        <a:bodyPr/>
        <a:lstStyle/>
        <a:p>
          <a:endParaRPr lang="en-GB"/>
        </a:p>
      </dgm:t>
    </dgm:pt>
    <dgm:pt modelId="{76F2A191-6B2C-492C-B843-549F86B01D0B}">
      <dgm:prSet phldrT="[Text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Describe &amp; Look </a:t>
          </a:r>
        </a:p>
      </dgm:t>
    </dgm:pt>
    <dgm:pt modelId="{0ECBC127-1322-4B53-BA45-A81784415F15}" type="parTrans" cxnId="{DEC4D28F-56C6-42AA-9F89-BE1D5E30D5D6}">
      <dgm:prSet/>
      <dgm:spPr/>
      <dgm:t>
        <a:bodyPr/>
        <a:lstStyle/>
        <a:p>
          <a:endParaRPr lang="en-GB"/>
        </a:p>
      </dgm:t>
    </dgm:pt>
    <dgm:pt modelId="{EAE62642-0F56-4C30-9592-7A4F61FD6ED1}" type="sibTrans" cxnId="{DEC4D28F-56C6-42AA-9F89-BE1D5E30D5D6}">
      <dgm:prSet/>
      <dgm:spPr/>
      <dgm:t>
        <a:bodyPr/>
        <a:lstStyle/>
        <a:p>
          <a:endParaRPr lang="en-GB"/>
        </a:p>
      </dgm:t>
    </dgm:pt>
    <dgm:pt modelId="{4B196AE8-22EB-4689-A824-3BEFD9BF7681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What happens when someone receives the HPV vaccine.</a:t>
          </a:r>
        </a:p>
      </dgm:t>
    </dgm:pt>
    <dgm:pt modelId="{38319D21-ACBA-4C2C-A57B-16716C480170}" type="parTrans" cxnId="{84D6B66A-978F-4D7F-B87B-9140326BBC54}">
      <dgm:prSet/>
      <dgm:spPr/>
      <dgm:t>
        <a:bodyPr/>
        <a:lstStyle/>
        <a:p>
          <a:endParaRPr lang="en-GB"/>
        </a:p>
      </dgm:t>
    </dgm:pt>
    <dgm:pt modelId="{7ADC58C6-D501-474E-9A03-79B33D105946}" type="sibTrans" cxnId="{84D6B66A-978F-4D7F-B87B-9140326BBC54}">
      <dgm:prSet/>
      <dgm:spPr/>
      <dgm:t>
        <a:bodyPr/>
        <a:lstStyle/>
        <a:p>
          <a:endParaRPr lang="en-GB"/>
        </a:p>
      </dgm:t>
    </dgm:pt>
    <dgm:pt modelId="{91A07CA2-0CEF-4227-AF80-8A69F45878F0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How HPV can provide protection</a:t>
          </a:r>
        </a:p>
      </dgm:t>
    </dgm:pt>
    <dgm:pt modelId="{EBFC2DCD-1AD7-451E-A142-B148B1893090}" type="parTrans" cxnId="{BBB22843-483E-4573-B5D5-C0824EE3F868}">
      <dgm:prSet/>
      <dgm:spPr/>
      <dgm:t>
        <a:bodyPr/>
        <a:lstStyle/>
        <a:p>
          <a:endParaRPr lang="en-GB"/>
        </a:p>
      </dgm:t>
    </dgm:pt>
    <dgm:pt modelId="{9F92AC8D-5B35-4487-A123-058C5EB6D0DF}" type="sibTrans" cxnId="{BBB22843-483E-4573-B5D5-C0824EE3F868}">
      <dgm:prSet/>
      <dgm:spPr/>
      <dgm:t>
        <a:bodyPr/>
        <a:lstStyle/>
        <a:p>
          <a:endParaRPr lang="en-GB"/>
        </a:p>
      </dgm:t>
    </dgm:pt>
    <dgm:pt modelId="{1F69C4F8-CA15-46C0-8DA9-44214B7D2B36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Look at how a school session runs</a:t>
          </a:r>
        </a:p>
      </dgm:t>
    </dgm:pt>
    <dgm:pt modelId="{974E3E14-0943-41E4-A0F1-56509A8FDC7C}" type="parTrans" cxnId="{A1790CFA-8CDA-489E-9B42-0C1E9896492F}">
      <dgm:prSet/>
      <dgm:spPr/>
      <dgm:t>
        <a:bodyPr/>
        <a:lstStyle/>
        <a:p>
          <a:endParaRPr lang="en-GB"/>
        </a:p>
      </dgm:t>
    </dgm:pt>
    <dgm:pt modelId="{AB7A0BDC-0FB2-4249-8CC3-E98744F64491}" type="sibTrans" cxnId="{A1790CFA-8CDA-489E-9B42-0C1E9896492F}">
      <dgm:prSet/>
      <dgm:spPr/>
      <dgm:t>
        <a:bodyPr/>
        <a:lstStyle/>
        <a:p>
          <a:endParaRPr lang="en-GB"/>
        </a:p>
      </dgm:t>
    </dgm:pt>
    <dgm:pt modelId="{0179BC6D-256A-4C5F-83A7-C370A2F43BCD}" type="pres">
      <dgm:prSet presAssocID="{F56D1509-BE17-4FAE-8B06-D3A1FD2220EB}" presName="Name0" presStyleCnt="0">
        <dgm:presLayoutVars>
          <dgm:dir/>
          <dgm:animLvl val="lvl"/>
          <dgm:resizeHandles val="exact"/>
        </dgm:presLayoutVars>
      </dgm:prSet>
      <dgm:spPr/>
    </dgm:pt>
    <dgm:pt modelId="{F6C3BE7F-2E52-4C95-B749-D988870DD602}" type="pres">
      <dgm:prSet presAssocID="{2068E8A6-8B68-43CC-9CDE-0301851C321B}" presName="linNode" presStyleCnt="0"/>
      <dgm:spPr/>
    </dgm:pt>
    <dgm:pt modelId="{3C374F47-71F9-46DF-A610-AFF027B209CA}" type="pres">
      <dgm:prSet presAssocID="{2068E8A6-8B68-43CC-9CDE-0301851C32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7E1C441-C742-49BE-9520-915651288829}" type="pres">
      <dgm:prSet presAssocID="{2068E8A6-8B68-43CC-9CDE-0301851C321B}" presName="descendantText" presStyleLbl="alignAccFollowNode1" presStyleIdx="0" presStyleCnt="3">
        <dgm:presLayoutVars>
          <dgm:bulletEnabled val="1"/>
        </dgm:presLayoutVars>
      </dgm:prSet>
      <dgm:spPr/>
    </dgm:pt>
    <dgm:pt modelId="{298BC179-DF23-448F-9568-F6E6A0441E1F}" type="pres">
      <dgm:prSet presAssocID="{1828B23A-968B-4FF4-9A64-A649D6642143}" presName="sp" presStyleCnt="0"/>
      <dgm:spPr/>
    </dgm:pt>
    <dgm:pt modelId="{34206851-1653-452E-A0B5-E4942BD897F3}" type="pres">
      <dgm:prSet presAssocID="{9C960C4B-DE41-4F31-988F-A8DC3776A24F}" presName="linNode" presStyleCnt="0"/>
      <dgm:spPr/>
    </dgm:pt>
    <dgm:pt modelId="{0CD0C9E3-ED8A-4373-80C5-BA74306135B8}" type="pres">
      <dgm:prSet presAssocID="{9C960C4B-DE41-4F31-988F-A8DC3776A24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5710D60-8FC8-47C5-A5D2-EC859239B2EF}" type="pres">
      <dgm:prSet presAssocID="{9C960C4B-DE41-4F31-988F-A8DC3776A24F}" presName="descendantText" presStyleLbl="alignAccFollowNode1" presStyleIdx="1" presStyleCnt="3">
        <dgm:presLayoutVars>
          <dgm:bulletEnabled val="1"/>
        </dgm:presLayoutVars>
      </dgm:prSet>
      <dgm:spPr/>
    </dgm:pt>
    <dgm:pt modelId="{C8711AE7-836F-424A-9F5C-22A3143B1171}" type="pres">
      <dgm:prSet presAssocID="{420A7E2E-4DEF-4DC3-B524-832EC9259D62}" presName="sp" presStyleCnt="0"/>
      <dgm:spPr/>
    </dgm:pt>
    <dgm:pt modelId="{8782A7D2-3A0D-444A-8ECF-468D79198183}" type="pres">
      <dgm:prSet presAssocID="{76F2A191-6B2C-492C-B843-549F86B01D0B}" presName="linNode" presStyleCnt="0"/>
      <dgm:spPr/>
    </dgm:pt>
    <dgm:pt modelId="{2D19CECE-3DA9-4BE3-9CAB-2D7801C4A96F}" type="pres">
      <dgm:prSet presAssocID="{76F2A191-6B2C-492C-B843-549F86B01D0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CA066E2-0274-4CF2-A888-2038C7CE18AB}" type="pres">
      <dgm:prSet presAssocID="{76F2A191-6B2C-492C-B843-549F86B01D0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6622326-92A2-4CB8-B073-B024846B7F57}" type="presOf" srcId="{76F2A191-6B2C-492C-B843-549F86B01D0B}" destId="{2D19CECE-3DA9-4BE3-9CAB-2D7801C4A96F}" srcOrd="0" destOrd="0" presId="urn:microsoft.com/office/officeart/2005/8/layout/vList5"/>
    <dgm:cxn modelId="{BBB22843-483E-4573-B5D5-C0824EE3F868}" srcId="{2068E8A6-8B68-43CC-9CDE-0301851C321B}" destId="{91A07CA2-0CEF-4227-AF80-8A69F45878F0}" srcOrd="1" destOrd="0" parTransId="{EBFC2DCD-1AD7-451E-A142-B148B1893090}" sibTransId="{9F92AC8D-5B35-4487-A123-058C5EB6D0DF}"/>
    <dgm:cxn modelId="{2237B546-1920-4C9C-A621-6ED9947DD2AA}" type="presOf" srcId="{91A07CA2-0CEF-4227-AF80-8A69F45878F0}" destId="{17E1C441-C742-49BE-9520-915651288829}" srcOrd="0" destOrd="1" presId="urn:microsoft.com/office/officeart/2005/8/layout/vList5"/>
    <dgm:cxn modelId="{84D6B66A-978F-4D7F-B87B-9140326BBC54}" srcId="{76F2A191-6B2C-492C-B843-549F86B01D0B}" destId="{4B196AE8-22EB-4689-A824-3BEFD9BF7681}" srcOrd="0" destOrd="0" parTransId="{38319D21-ACBA-4C2C-A57B-16716C480170}" sibTransId="{7ADC58C6-D501-474E-9A03-79B33D105946}"/>
    <dgm:cxn modelId="{A15AF34C-FF6E-41DC-8D81-561664615BAE}" type="presOf" srcId="{1F69C4F8-CA15-46C0-8DA9-44214B7D2B36}" destId="{3CA066E2-0274-4CF2-A888-2038C7CE18AB}" srcOrd="0" destOrd="1" presId="urn:microsoft.com/office/officeart/2005/8/layout/vList5"/>
    <dgm:cxn modelId="{A65FAD74-F067-4CA7-928F-C1F56BF5CF9F}" type="presOf" srcId="{9C960C4B-DE41-4F31-988F-A8DC3776A24F}" destId="{0CD0C9E3-ED8A-4373-80C5-BA74306135B8}" srcOrd="0" destOrd="0" presId="urn:microsoft.com/office/officeart/2005/8/layout/vList5"/>
    <dgm:cxn modelId="{61BC6056-8388-46DC-AD70-8192653C6308}" type="presOf" srcId="{4B196AE8-22EB-4689-A824-3BEFD9BF7681}" destId="{3CA066E2-0274-4CF2-A888-2038C7CE18AB}" srcOrd="0" destOrd="0" presId="urn:microsoft.com/office/officeart/2005/8/layout/vList5"/>
    <dgm:cxn modelId="{9AC5E376-9055-4647-AECD-2DA5AB1ED4D4}" type="presOf" srcId="{935A3B03-46BD-4DED-BF12-A6B6EF6BD6A9}" destId="{17E1C441-C742-49BE-9520-915651288829}" srcOrd="0" destOrd="0" presId="urn:microsoft.com/office/officeart/2005/8/layout/vList5"/>
    <dgm:cxn modelId="{25AE968D-A590-4193-B6A0-D4CE59B9713E}" srcId="{F56D1509-BE17-4FAE-8B06-D3A1FD2220EB}" destId="{2068E8A6-8B68-43CC-9CDE-0301851C321B}" srcOrd="0" destOrd="0" parTransId="{B914C18D-BBF6-4F1C-B790-2D81D1DD408E}" sibTransId="{1828B23A-968B-4FF4-9A64-A649D6642143}"/>
    <dgm:cxn modelId="{5855A28E-6769-43F3-8D38-73157A69FE57}" type="presOf" srcId="{97BEEA4B-E33E-4D3C-84D3-ECD594A27B64}" destId="{F5710D60-8FC8-47C5-A5D2-EC859239B2EF}" srcOrd="0" destOrd="0" presId="urn:microsoft.com/office/officeart/2005/8/layout/vList5"/>
    <dgm:cxn modelId="{DEC4D28F-56C6-42AA-9F89-BE1D5E30D5D6}" srcId="{F56D1509-BE17-4FAE-8B06-D3A1FD2220EB}" destId="{76F2A191-6B2C-492C-B843-549F86B01D0B}" srcOrd="2" destOrd="0" parTransId="{0ECBC127-1322-4B53-BA45-A81784415F15}" sibTransId="{EAE62642-0F56-4C30-9592-7A4F61FD6ED1}"/>
    <dgm:cxn modelId="{74173EB6-8DEF-4F5F-9E16-96CEBEA845B7}" type="presOf" srcId="{2068E8A6-8B68-43CC-9CDE-0301851C321B}" destId="{3C374F47-71F9-46DF-A610-AFF027B209CA}" srcOrd="0" destOrd="0" presId="urn:microsoft.com/office/officeart/2005/8/layout/vList5"/>
    <dgm:cxn modelId="{472E46C6-14FE-43BE-BDB7-93C7965BD008}" type="presOf" srcId="{F56D1509-BE17-4FAE-8B06-D3A1FD2220EB}" destId="{0179BC6D-256A-4C5F-83A7-C370A2F43BCD}" srcOrd="0" destOrd="0" presId="urn:microsoft.com/office/officeart/2005/8/layout/vList5"/>
    <dgm:cxn modelId="{5DFA3ED1-257F-436A-9DBD-397E1A870780}" srcId="{F56D1509-BE17-4FAE-8B06-D3A1FD2220EB}" destId="{9C960C4B-DE41-4F31-988F-A8DC3776A24F}" srcOrd="1" destOrd="0" parTransId="{4172D343-64EA-4F04-945B-6584F29D5A94}" sibTransId="{420A7E2E-4DEF-4DC3-B524-832EC9259D62}"/>
    <dgm:cxn modelId="{305574D4-6D3E-4BFB-9C4E-E0E644E11CD7}" srcId="{2068E8A6-8B68-43CC-9CDE-0301851C321B}" destId="{935A3B03-46BD-4DED-BF12-A6B6EF6BD6A9}" srcOrd="0" destOrd="0" parTransId="{B43E2EB2-9360-4986-9C53-FD7814E19F06}" sibTransId="{363AA91C-226B-4899-A2ED-4182DCA3690F}"/>
    <dgm:cxn modelId="{F466C9E1-A962-4A34-8C30-672ABC01D1B0}" srcId="{9C960C4B-DE41-4F31-988F-A8DC3776A24F}" destId="{97BEEA4B-E33E-4D3C-84D3-ECD594A27B64}" srcOrd="0" destOrd="0" parTransId="{E9AA6EC4-7D70-4FB7-981D-C8E48997F372}" sibTransId="{EC28A11C-35E8-4CCF-B916-EDC486D331C4}"/>
    <dgm:cxn modelId="{A1790CFA-8CDA-489E-9B42-0C1E9896492F}" srcId="{76F2A191-6B2C-492C-B843-549F86B01D0B}" destId="{1F69C4F8-CA15-46C0-8DA9-44214B7D2B36}" srcOrd="1" destOrd="0" parTransId="{974E3E14-0943-41E4-A0F1-56509A8FDC7C}" sibTransId="{AB7A0BDC-0FB2-4249-8CC3-E98744F64491}"/>
    <dgm:cxn modelId="{314737B4-A80A-44B1-AE9D-EA5064D518AC}" type="presParOf" srcId="{0179BC6D-256A-4C5F-83A7-C370A2F43BCD}" destId="{F6C3BE7F-2E52-4C95-B749-D988870DD602}" srcOrd="0" destOrd="0" presId="urn:microsoft.com/office/officeart/2005/8/layout/vList5"/>
    <dgm:cxn modelId="{525CC0A1-77BE-4807-8D34-DABECC8C6CCC}" type="presParOf" srcId="{F6C3BE7F-2E52-4C95-B749-D988870DD602}" destId="{3C374F47-71F9-46DF-A610-AFF027B209CA}" srcOrd="0" destOrd="0" presId="urn:microsoft.com/office/officeart/2005/8/layout/vList5"/>
    <dgm:cxn modelId="{83D9344B-F2A4-4C1B-B497-DCFA090F8EAB}" type="presParOf" srcId="{F6C3BE7F-2E52-4C95-B749-D988870DD602}" destId="{17E1C441-C742-49BE-9520-915651288829}" srcOrd="1" destOrd="0" presId="urn:microsoft.com/office/officeart/2005/8/layout/vList5"/>
    <dgm:cxn modelId="{5BAC08DE-9615-40C6-AAF0-4DFB26A90BF4}" type="presParOf" srcId="{0179BC6D-256A-4C5F-83A7-C370A2F43BCD}" destId="{298BC179-DF23-448F-9568-F6E6A0441E1F}" srcOrd="1" destOrd="0" presId="urn:microsoft.com/office/officeart/2005/8/layout/vList5"/>
    <dgm:cxn modelId="{66F07683-29AC-4DCB-8EF5-A6F4452038AA}" type="presParOf" srcId="{0179BC6D-256A-4C5F-83A7-C370A2F43BCD}" destId="{34206851-1653-452E-A0B5-E4942BD897F3}" srcOrd="2" destOrd="0" presId="urn:microsoft.com/office/officeart/2005/8/layout/vList5"/>
    <dgm:cxn modelId="{61A74518-3C7B-4A2A-8487-7945413B459D}" type="presParOf" srcId="{34206851-1653-452E-A0B5-E4942BD897F3}" destId="{0CD0C9E3-ED8A-4373-80C5-BA74306135B8}" srcOrd="0" destOrd="0" presId="urn:microsoft.com/office/officeart/2005/8/layout/vList5"/>
    <dgm:cxn modelId="{9FAA712D-2D4A-4DFF-A1D8-03A514221119}" type="presParOf" srcId="{34206851-1653-452E-A0B5-E4942BD897F3}" destId="{F5710D60-8FC8-47C5-A5D2-EC859239B2EF}" srcOrd="1" destOrd="0" presId="urn:microsoft.com/office/officeart/2005/8/layout/vList5"/>
    <dgm:cxn modelId="{F9A455B5-AD43-4F36-AACE-8FBD085D9138}" type="presParOf" srcId="{0179BC6D-256A-4C5F-83A7-C370A2F43BCD}" destId="{C8711AE7-836F-424A-9F5C-22A3143B1171}" srcOrd="3" destOrd="0" presId="urn:microsoft.com/office/officeart/2005/8/layout/vList5"/>
    <dgm:cxn modelId="{AFA16519-6BE7-4617-A7FC-99044BC5B9A6}" type="presParOf" srcId="{0179BC6D-256A-4C5F-83A7-C370A2F43BCD}" destId="{8782A7D2-3A0D-444A-8ECF-468D79198183}" srcOrd="4" destOrd="0" presId="urn:microsoft.com/office/officeart/2005/8/layout/vList5"/>
    <dgm:cxn modelId="{469A4371-CE83-4C3F-AB2A-410577280D60}" type="presParOf" srcId="{8782A7D2-3A0D-444A-8ECF-468D79198183}" destId="{2D19CECE-3DA9-4BE3-9CAB-2D7801C4A96F}" srcOrd="0" destOrd="0" presId="urn:microsoft.com/office/officeart/2005/8/layout/vList5"/>
    <dgm:cxn modelId="{88F2C98F-9B4B-461B-969F-9CFE95284299}" type="presParOf" srcId="{8782A7D2-3A0D-444A-8ECF-468D79198183}" destId="{3CA066E2-0274-4CF2-A888-2038C7CE18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64F51-2593-478D-ADAB-F5B1FB51C130}" type="doc">
      <dgm:prSet loTypeId="urn:microsoft.com/office/officeart/2005/8/layout/architecture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96E55F-70A3-4CD3-86AB-9FC9CF389806}">
      <dgm:prSet phldrT="[Text]"/>
      <dgm:spPr>
        <a:solidFill>
          <a:srgbClr val="0070C0"/>
        </a:solidFill>
      </dgm:spPr>
      <dgm:t>
        <a:bodyPr/>
        <a:lstStyle/>
        <a:p>
          <a:r>
            <a:rPr lang="en-GB" b="1" u="sng" dirty="0"/>
            <a:t>Can I be vaccinated during Ramadan?</a:t>
          </a:r>
        </a:p>
        <a:p>
          <a:r>
            <a:rPr lang="en-GB" dirty="0"/>
            <a:t>The majority of Islamic Scholars are of the opinion that taking the vaccine by injection into your muscle does not invalidate your fast.</a:t>
          </a:r>
        </a:p>
      </dgm:t>
    </dgm:pt>
    <dgm:pt modelId="{F5AF3414-85E4-4258-A570-774099307909}" type="parTrans" cxnId="{A281CF85-9E37-4C36-855A-A59B14AA7382}">
      <dgm:prSet/>
      <dgm:spPr/>
      <dgm:t>
        <a:bodyPr/>
        <a:lstStyle/>
        <a:p>
          <a:endParaRPr lang="en-GB"/>
        </a:p>
      </dgm:t>
    </dgm:pt>
    <dgm:pt modelId="{3FF7D40B-F3DC-4325-80C0-09EC464A365B}" type="sibTrans" cxnId="{A281CF85-9E37-4C36-855A-A59B14AA7382}">
      <dgm:prSet/>
      <dgm:spPr/>
      <dgm:t>
        <a:bodyPr/>
        <a:lstStyle/>
        <a:p>
          <a:endParaRPr lang="en-GB"/>
        </a:p>
      </dgm:t>
    </dgm:pt>
    <dgm:pt modelId="{2EA9F640-30C0-4DD3-A851-549B6AEEABE1}">
      <dgm:prSet phldrT="[Text]"/>
      <dgm:spPr>
        <a:solidFill>
          <a:srgbClr val="AE2573"/>
        </a:solidFill>
      </dgm:spPr>
      <dgm:t>
        <a:bodyPr/>
        <a:lstStyle/>
        <a:p>
          <a:r>
            <a:rPr lang="en-GB" b="1" u="sng" dirty="0"/>
            <a:t>I might feel dizzy</a:t>
          </a:r>
        </a:p>
        <a:p>
          <a:r>
            <a:rPr lang="en-GB" dirty="0"/>
            <a:t>Sometimes you can feel dizzy after a vaccination, this can be normal.</a:t>
          </a:r>
        </a:p>
      </dgm:t>
    </dgm:pt>
    <dgm:pt modelId="{42E82D60-463B-4E94-B5AE-4A7E41EBE8E7}" type="parTrans" cxnId="{CE7ADDA5-6022-4572-8848-A52F07B89008}">
      <dgm:prSet/>
      <dgm:spPr/>
      <dgm:t>
        <a:bodyPr/>
        <a:lstStyle/>
        <a:p>
          <a:endParaRPr lang="en-GB"/>
        </a:p>
      </dgm:t>
    </dgm:pt>
    <dgm:pt modelId="{E5C05106-F392-45C3-AAB1-425DFFE203D4}" type="sibTrans" cxnId="{CE7ADDA5-6022-4572-8848-A52F07B89008}">
      <dgm:prSet/>
      <dgm:spPr/>
      <dgm:t>
        <a:bodyPr/>
        <a:lstStyle/>
        <a:p>
          <a:endParaRPr lang="en-GB"/>
        </a:p>
      </dgm:t>
    </dgm:pt>
    <dgm:pt modelId="{4C4546CF-5CB4-46AD-9A1C-BCB808AC20E1}">
      <dgm:prSet phldrT="[Text]"/>
      <dgm:spPr>
        <a:solidFill>
          <a:schemeClr val="accent4"/>
        </a:solidFill>
      </dgm:spPr>
      <dgm:t>
        <a:bodyPr/>
        <a:lstStyle/>
        <a:p>
          <a:r>
            <a:rPr lang="en-GB" b="1" u="sng" dirty="0"/>
            <a:t>Needle stays in my arm</a:t>
          </a:r>
        </a:p>
        <a:p>
          <a:r>
            <a:rPr lang="en-GB" dirty="0"/>
            <a:t>The needle is always removed after vaccination</a:t>
          </a:r>
        </a:p>
      </dgm:t>
    </dgm:pt>
    <dgm:pt modelId="{5963CA66-68FA-4C92-B13D-34E8213E93EB}" type="parTrans" cxnId="{9642FE53-8D74-4182-96C9-EFDB28F26502}">
      <dgm:prSet/>
      <dgm:spPr/>
      <dgm:t>
        <a:bodyPr/>
        <a:lstStyle/>
        <a:p>
          <a:endParaRPr lang="en-GB"/>
        </a:p>
      </dgm:t>
    </dgm:pt>
    <dgm:pt modelId="{189FB9F0-4596-47C9-A7EC-385FB4D37B9B}" type="sibTrans" cxnId="{9642FE53-8D74-4182-96C9-EFDB28F26502}">
      <dgm:prSet/>
      <dgm:spPr/>
      <dgm:t>
        <a:bodyPr/>
        <a:lstStyle/>
        <a:p>
          <a:endParaRPr lang="en-GB"/>
        </a:p>
      </dgm:t>
    </dgm:pt>
    <dgm:pt modelId="{D3CAE78F-5C5C-4B67-96B9-AD374358C3CF}">
      <dgm:prSet phldrT="[Text]"/>
      <dgm:spPr>
        <a:solidFill>
          <a:srgbClr val="00B0F0"/>
        </a:solidFill>
      </dgm:spPr>
      <dgm:t>
        <a:bodyPr/>
        <a:lstStyle/>
        <a:p>
          <a:r>
            <a:rPr lang="en-GB" b="1" u="sng" dirty="0"/>
            <a:t>Will I get ill?</a:t>
          </a:r>
        </a:p>
        <a:p>
          <a:r>
            <a:rPr lang="en-GB" dirty="0"/>
            <a:t>Sometimes you can feel unwell after a vaccine, but we are on hand to help you.</a:t>
          </a:r>
        </a:p>
      </dgm:t>
    </dgm:pt>
    <dgm:pt modelId="{A2D7A7E9-E1E0-4CB0-A5BD-AE861879CF2D}" type="parTrans" cxnId="{B4E92A25-E98C-44CD-A8E1-409C61314486}">
      <dgm:prSet/>
      <dgm:spPr/>
      <dgm:t>
        <a:bodyPr/>
        <a:lstStyle/>
        <a:p>
          <a:endParaRPr lang="en-GB"/>
        </a:p>
      </dgm:t>
    </dgm:pt>
    <dgm:pt modelId="{3566986B-B69C-491C-8BD0-F850BF38A0A1}" type="sibTrans" cxnId="{B4E92A25-E98C-44CD-A8E1-409C61314486}">
      <dgm:prSet/>
      <dgm:spPr/>
      <dgm:t>
        <a:bodyPr/>
        <a:lstStyle/>
        <a:p>
          <a:endParaRPr lang="en-GB"/>
        </a:p>
      </dgm:t>
    </dgm:pt>
    <dgm:pt modelId="{BBDDCDD0-02E3-4F0C-A75D-039D9663CC4A}">
      <dgm:prSet phldrT="[Text]"/>
      <dgm:spPr>
        <a:solidFill>
          <a:srgbClr val="00A499"/>
        </a:solidFill>
      </dgm:spPr>
      <dgm:t>
        <a:bodyPr/>
        <a:lstStyle/>
        <a:p>
          <a:r>
            <a:rPr lang="en-GB" b="1" u="sng" dirty="0"/>
            <a:t>Is it against my religion?</a:t>
          </a:r>
        </a:p>
        <a:p>
          <a:r>
            <a:rPr lang="en-GB" dirty="0"/>
            <a:t>Discuss this with your nurse and families, most religions believe in all vaccinations. </a:t>
          </a:r>
        </a:p>
      </dgm:t>
    </dgm:pt>
    <dgm:pt modelId="{2FDA6636-1ED3-44CA-889A-8AE1F1DD266F}" type="parTrans" cxnId="{986D4C7B-1FB2-465D-9D86-06E0C05FFED6}">
      <dgm:prSet/>
      <dgm:spPr/>
      <dgm:t>
        <a:bodyPr/>
        <a:lstStyle/>
        <a:p>
          <a:endParaRPr lang="en-GB"/>
        </a:p>
      </dgm:t>
    </dgm:pt>
    <dgm:pt modelId="{DEFB1260-0F4F-4DC0-BA11-8B84004FB76A}" type="sibTrans" cxnId="{986D4C7B-1FB2-465D-9D86-06E0C05FFED6}">
      <dgm:prSet/>
      <dgm:spPr/>
      <dgm:t>
        <a:bodyPr/>
        <a:lstStyle/>
        <a:p>
          <a:endParaRPr lang="en-GB"/>
        </a:p>
      </dgm:t>
    </dgm:pt>
    <dgm:pt modelId="{9C8359CB-2EC3-4301-81C9-24FD12FEC607}">
      <dgm:prSet phldrT="[Text]"/>
      <dgm:spPr>
        <a:solidFill>
          <a:srgbClr val="78BE20"/>
        </a:solidFill>
      </dgm:spPr>
      <dgm:t>
        <a:bodyPr/>
        <a:lstStyle/>
        <a:p>
          <a:r>
            <a:rPr lang="en-GB" b="1" u="sng" dirty="0"/>
            <a:t>Is it vegan/vegetarian?</a:t>
          </a:r>
        </a:p>
        <a:p>
          <a:r>
            <a:rPr lang="en-GB" dirty="0"/>
            <a:t>HPV has no animal products in it. </a:t>
          </a:r>
        </a:p>
      </dgm:t>
    </dgm:pt>
    <dgm:pt modelId="{F366E5E2-1574-4882-827D-85AE5CBC47F3}" type="parTrans" cxnId="{5B8CAB70-060E-4845-B575-45419F87512B}">
      <dgm:prSet/>
      <dgm:spPr/>
      <dgm:t>
        <a:bodyPr/>
        <a:lstStyle/>
        <a:p>
          <a:endParaRPr lang="en-GB"/>
        </a:p>
      </dgm:t>
    </dgm:pt>
    <dgm:pt modelId="{A341CA2A-9EC6-4D1A-83F7-CFB89905EBA6}" type="sibTrans" cxnId="{5B8CAB70-060E-4845-B575-45419F87512B}">
      <dgm:prSet/>
      <dgm:spPr/>
      <dgm:t>
        <a:bodyPr/>
        <a:lstStyle/>
        <a:p>
          <a:endParaRPr lang="en-GB"/>
        </a:p>
      </dgm:t>
    </dgm:pt>
    <dgm:pt modelId="{9B2263F4-0A83-461B-8081-2483C141C2D7}" type="pres">
      <dgm:prSet presAssocID="{F4264F51-2593-478D-ADAB-F5B1FB51C13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49DC40-E443-4134-BC51-B75CE9E06F3F}" type="pres">
      <dgm:prSet presAssocID="{9696E55F-70A3-4CD3-86AB-9FC9CF389806}" presName="vertOne" presStyleCnt="0"/>
      <dgm:spPr/>
    </dgm:pt>
    <dgm:pt modelId="{02F239BD-5DFF-48FA-9FA8-EADCA80EE616}" type="pres">
      <dgm:prSet presAssocID="{9696E55F-70A3-4CD3-86AB-9FC9CF389806}" presName="txOne" presStyleLbl="node0" presStyleIdx="0" presStyleCnt="1">
        <dgm:presLayoutVars>
          <dgm:chPref val="3"/>
        </dgm:presLayoutVars>
      </dgm:prSet>
      <dgm:spPr/>
    </dgm:pt>
    <dgm:pt modelId="{C4C1B598-553E-4759-82B5-69B505303F14}" type="pres">
      <dgm:prSet presAssocID="{9696E55F-70A3-4CD3-86AB-9FC9CF389806}" presName="parTransOne" presStyleCnt="0"/>
      <dgm:spPr/>
    </dgm:pt>
    <dgm:pt modelId="{57EC9777-AFA0-4984-9A64-7AA7F825E24F}" type="pres">
      <dgm:prSet presAssocID="{9696E55F-70A3-4CD3-86AB-9FC9CF389806}" presName="horzOne" presStyleCnt="0"/>
      <dgm:spPr/>
    </dgm:pt>
    <dgm:pt modelId="{2565112D-0377-4EE8-BD4E-0E24B11CA52E}" type="pres">
      <dgm:prSet presAssocID="{2EA9F640-30C0-4DD3-A851-549B6AEEABE1}" presName="vertTwo" presStyleCnt="0"/>
      <dgm:spPr/>
    </dgm:pt>
    <dgm:pt modelId="{D4C86B7B-5CC0-4147-B130-75EB08997824}" type="pres">
      <dgm:prSet presAssocID="{2EA9F640-30C0-4DD3-A851-549B6AEEABE1}" presName="txTwo" presStyleLbl="node2" presStyleIdx="0" presStyleCnt="2">
        <dgm:presLayoutVars>
          <dgm:chPref val="3"/>
        </dgm:presLayoutVars>
      </dgm:prSet>
      <dgm:spPr/>
    </dgm:pt>
    <dgm:pt modelId="{CBF9BA28-FEFD-4CD3-B1D5-CAFF80DEDA73}" type="pres">
      <dgm:prSet presAssocID="{2EA9F640-30C0-4DD3-A851-549B6AEEABE1}" presName="parTransTwo" presStyleCnt="0"/>
      <dgm:spPr/>
    </dgm:pt>
    <dgm:pt modelId="{B93C9AB7-A956-4476-A845-904344B1C9D5}" type="pres">
      <dgm:prSet presAssocID="{2EA9F640-30C0-4DD3-A851-549B6AEEABE1}" presName="horzTwo" presStyleCnt="0"/>
      <dgm:spPr/>
    </dgm:pt>
    <dgm:pt modelId="{5630DD1A-80DD-492D-8489-1A05FF7D9711}" type="pres">
      <dgm:prSet presAssocID="{4C4546CF-5CB4-46AD-9A1C-BCB808AC20E1}" presName="vertThree" presStyleCnt="0"/>
      <dgm:spPr/>
    </dgm:pt>
    <dgm:pt modelId="{928BE95D-3EA8-4D64-9375-FD77717DD45C}" type="pres">
      <dgm:prSet presAssocID="{4C4546CF-5CB4-46AD-9A1C-BCB808AC20E1}" presName="txThree" presStyleLbl="node3" presStyleIdx="0" presStyleCnt="3" custLinFactNeighborX="3517" custLinFactNeighborY="-1185">
        <dgm:presLayoutVars>
          <dgm:chPref val="3"/>
        </dgm:presLayoutVars>
      </dgm:prSet>
      <dgm:spPr/>
    </dgm:pt>
    <dgm:pt modelId="{D405C02A-1E2C-4838-84BA-2BA93E4A1E15}" type="pres">
      <dgm:prSet presAssocID="{4C4546CF-5CB4-46AD-9A1C-BCB808AC20E1}" presName="horzThree" presStyleCnt="0"/>
      <dgm:spPr/>
    </dgm:pt>
    <dgm:pt modelId="{E83E7131-F4BC-4085-AD39-B0AC820DB58D}" type="pres">
      <dgm:prSet presAssocID="{189FB9F0-4596-47C9-A7EC-385FB4D37B9B}" presName="sibSpaceThree" presStyleCnt="0"/>
      <dgm:spPr/>
    </dgm:pt>
    <dgm:pt modelId="{A5B8733A-5CBF-4EC2-9AF1-0774C7389A32}" type="pres">
      <dgm:prSet presAssocID="{D3CAE78F-5C5C-4B67-96B9-AD374358C3CF}" presName="vertThree" presStyleCnt="0"/>
      <dgm:spPr/>
    </dgm:pt>
    <dgm:pt modelId="{AB9A6F67-7A5A-4B90-AA4C-56A13A486A1E}" type="pres">
      <dgm:prSet presAssocID="{D3CAE78F-5C5C-4B67-96B9-AD374358C3CF}" presName="txThree" presStyleLbl="node3" presStyleIdx="1" presStyleCnt="3">
        <dgm:presLayoutVars>
          <dgm:chPref val="3"/>
        </dgm:presLayoutVars>
      </dgm:prSet>
      <dgm:spPr/>
    </dgm:pt>
    <dgm:pt modelId="{14CB4E9B-99C1-45B8-AE2C-0474C2CA4879}" type="pres">
      <dgm:prSet presAssocID="{D3CAE78F-5C5C-4B67-96B9-AD374358C3CF}" presName="horzThree" presStyleCnt="0"/>
      <dgm:spPr/>
    </dgm:pt>
    <dgm:pt modelId="{845FAB8D-D740-4C30-99D9-6FE9F5F89D41}" type="pres">
      <dgm:prSet presAssocID="{E5C05106-F392-45C3-AAB1-425DFFE203D4}" presName="sibSpaceTwo" presStyleCnt="0"/>
      <dgm:spPr/>
    </dgm:pt>
    <dgm:pt modelId="{F9F53BF5-CA17-424B-9F21-C1BF9B098F65}" type="pres">
      <dgm:prSet presAssocID="{BBDDCDD0-02E3-4F0C-A75D-039D9663CC4A}" presName="vertTwo" presStyleCnt="0"/>
      <dgm:spPr/>
    </dgm:pt>
    <dgm:pt modelId="{5EBD5C3D-C0F7-431B-821E-C7F15CA54D40}" type="pres">
      <dgm:prSet presAssocID="{BBDDCDD0-02E3-4F0C-A75D-039D9663CC4A}" presName="txTwo" presStyleLbl="node2" presStyleIdx="1" presStyleCnt="2">
        <dgm:presLayoutVars>
          <dgm:chPref val="3"/>
        </dgm:presLayoutVars>
      </dgm:prSet>
      <dgm:spPr/>
    </dgm:pt>
    <dgm:pt modelId="{3ECFFA0D-85D3-4939-AAA6-9F2978C28134}" type="pres">
      <dgm:prSet presAssocID="{BBDDCDD0-02E3-4F0C-A75D-039D9663CC4A}" presName="parTransTwo" presStyleCnt="0"/>
      <dgm:spPr/>
    </dgm:pt>
    <dgm:pt modelId="{572FC348-FC64-4012-B6B5-61B09AB01B2A}" type="pres">
      <dgm:prSet presAssocID="{BBDDCDD0-02E3-4F0C-A75D-039D9663CC4A}" presName="horzTwo" presStyleCnt="0"/>
      <dgm:spPr/>
    </dgm:pt>
    <dgm:pt modelId="{F8BCBE97-5AB3-4C14-89D9-D8729C211BB3}" type="pres">
      <dgm:prSet presAssocID="{9C8359CB-2EC3-4301-81C9-24FD12FEC607}" presName="vertThree" presStyleCnt="0"/>
      <dgm:spPr/>
    </dgm:pt>
    <dgm:pt modelId="{F1DC99D5-95F2-47C8-8DDF-258933FDF848}" type="pres">
      <dgm:prSet presAssocID="{9C8359CB-2EC3-4301-81C9-24FD12FEC607}" presName="txThree" presStyleLbl="node3" presStyleIdx="2" presStyleCnt="3">
        <dgm:presLayoutVars>
          <dgm:chPref val="3"/>
        </dgm:presLayoutVars>
      </dgm:prSet>
      <dgm:spPr/>
    </dgm:pt>
    <dgm:pt modelId="{90524049-A3F2-40B1-A6EE-39382AD78A77}" type="pres">
      <dgm:prSet presAssocID="{9C8359CB-2EC3-4301-81C9-24FD12FEC607}" presName="horzThree" presStyleCnt="0"/>
      <dgm:spPr/>
    </dgm:pt>
  </dgm:ptLst>
  <dgm:cxnLst>
    <dgm:cxn modelId="{ED2A3F06-4874-44F8-ABFC-3DF77F88112E}" type="presOf" srcId="{4C4546CF-5CB4-46AD-9A1C-BCB808AC20E1}" destId="{928BE95D-3EA8-4D64-9375-FD77717DD45C}" srcOrd="0" destOrd="0" presId="urn:microsoft.com/office/officeart/2005/8/layout/architecture"/>
    <dgm:cxn modelId="{90837A20-253F-4E68-9072-5EDB015337E9}" type="presOf" srcId="{9C8359CB-2EC3-4301-81C9-24FD12FEC607}" destId="{F1DC99D5-95F2-47C8-8DDF-258933FDF848}" srcOrd="0" destOrd="0" presId="urn:microsoft.com/office/officeart/2005/8/layout/architecture"/>
    <dgm:cxn modelId="{B4E92A25-E98C-44CD-A8E1-409C61314486}" srcId="{2EA9F640-30C0-4DD3-A851-549B6AEEABE1}" destId="{D3CAE78F-5C5C-4B67-96B9-AD374358C3CF}" srcOrd="1" destOrd="0" parTransId="{A2D7A7E9-E1E0-4CB0-A5BD-AE861879CF2D}" sibTransId="{3566986B-B69C-491C-8BD0-F850BF38A0A1}"/>
    <dgm:cxn modelId="{D7DA573E-25DE-4862-B055-2C6946BEF1C9}" type="presOf" srcId="{9696E55F-70A3-4CD3-86AB-9FC9CF389806}" destId="{02F239BD-5DFF-48FA-9FA8-EADCA80EE616}" srcOrd="0" destOrd="0" presId="urn:microsoft.com/office/officeart/2005/8/layout/architecture"/>
    <dgm:cxn modelId="{5B8CAB70-060E-4845-B575-45419F87512B}" srcId="{BBDDCDD0-02E3-4F0C-A75D-039D9663CC4A}" destId="{9C8359CB-2EC3-4301-81C9-24FD12FEC607}" srcOrd="0" destOrd="0" parTransId="{F366E5E2-1574-4882-827D-85AE5CBC47F3}" sibTransId="{A341CA2A-9EC6-4D1A-83F7-CFB89905EBA6}"/>
    <dgm:cxn modelId="{9642FE53-8D74-4182-96C9-EFDB28F26502}" srcId="{2EA9F640-30C0-4DD3-A851-549B6AEEABE1}" destId="{4C4546CF-5CB4-46AD-9A1C-BCB808AC20E1}" srcOrd="0" destOrd="0" parTransId="{5963CA66-68FA-4C92-B13D-34E8213E93EB}" sibTransId="{189FB9F0-4596-47C9-A7EC-385FB4D37B9B}"/>
    <dgm:cxn modelId="{986D4C7B-1FB2-465D-9D86-06E0C05FFED6}" srcId="{9696E55F-70A3-4CD3-86AB-9FC9CF389806}" destId="{BBDDCDD0-02E3-4F0C-A75D-039D9663CC4A}" srcOrd="1" destOrd="0" parTransId="{2FDA6636-1ED3-44CA-889A-8AE1F1DD266F}" sibTransId="{DEFB1260-0F4F-4DC0-BA11-8B84004FB76A}"/>
    <dgm:cxn modelId="{A361707C-1704-4B6F-A10C-8F0099CE0349}" type="presOf" srcId="{D3CAE78F-5C5C-4B67-96B9-AD374358C3CF}" destId="{AB9A6F67-7A5A-4B90-AA4C-56A13A486A1E}" srcOrd="0" destOrd="0" presId="urn:microsoft.com/office/officeart/2005/8/layout/architecture"/>
    <dgm:cxn modelId="{9F569A7C-B938-4BA4-9098-96B36F450FD7}" type="presOf" srcId="{BBDDCDD0-02E3-4F0C-A75D-039D9663CC4A}" destId="{5EBD5C3D-C0F7-431B-821E-C7F15CA54D40}" srcOrd="0" destOrd="0" presId="urn:microsoft.com/office/officeart/2005/8/layout/architecture"/>
    <dgm:cxn modelId="{A281CF85-9E37-4C36-855A-A59B14AA7382}" srcId="{F4264F51-2593-478D-ADAB-F5B1FB51C130}" destId="{9696E55F-70A3-4CD3-86AB-9FC9CF389806}" srcOrd="0" destOrd="0" parTransId="{F5AF3414-85E4-4258-A570-774099307909}" sibTransId="{3FF7D40B-F3DC-4325-80C0-09EC464A365B}"/>
    <dgm:cxn modelId="{CE7ADDA5-6022-4572-8848-A52F07B89008}" srcId="{9696E55F-70A3-4CD3-86AB-9FC9CF389806}" destId="{2EA9F640-30C0-4DD3-A851-549B6AEEABE1}" srcOrd="0" destOrd="0" parTransId="{42E82D60-463B-4E94-B5AE-4A7E41EBE8E7}" sibTransId="{E5C05106-F392-45C3-AAB1-425DFFE203D4}"/>
    <dgm:cxn modelId="{FB9D8DC5-F83A-488D-9CEA-FDF7BEA35062}" type="presOf" srcId="{2EA9F640-30C0-4DD3-A851-549B6AEEABE1}" destId="{D4C86B7B-5CC0-4147-B130-75EB08997824}" srcOrd="0" destOrd="0" presId="urn:microsoft.com/office/officeart/2005/8/layout/architecture"/>
    <dgm:cxn modelId="{C201E1E9-8CF1-47F4-B0EB-B5E031550C34}" type="presOf" srcId="{F4264F51-2593-478D-ADAB-F5B1FB51C130}" destId="{9B2263F4-0A83-461B-8081-2483C141C2D7}" srcOrd="0" destOrd="0" presId="urn:microsoft.com/office/officeart/2005/8/layout/architecture"/>
    <dgm:cxn modelId="{56D64155-5FFF-4047-9EFF-AD8B61B8E0AB}" type="presParOf" srcId="{9B2263F4-0A83-461B-8081-2483C141C2D7}" destId="{CC49DC40-E443-4134-BC51-B75CE9E06F3F}" srcOrd="0" destOrd="0" presId="urn:microsoft.com/office/officeart/2005/8/layout/architecture"/>
    <dgm:cxn modelId="{767604A8-2DFA-4769-A885-1241666B3C8A}" type="presParOf" srcId="{CC49DC40-E443-4134-BC51-B75CE9E06F3F}" destId="{02F239BD-5DFF-48FA-9FA8-EADCA80EE616}" srcOrd="0" destOrd="0" presId="urn:microsoft.com/office/officeart/2005/8/layout/architecture"/>
    <dgm:cxn modelId="{9991969A-D9C5-4BA7-B936-8ED5F2E195ED}" type="presParOf" srcId="{CC49DC40-E443-4134-BC51-B75CE9E06F3F}" destId="{C4C1B598-553E-4759-82B5-69B505303F14}" srcOrd="1" destOrd="0" presId="urn:microsoft.com/office/officeart/2005/8/layout/architecture"/>
    <dgm:cxn modelId="{90D83EB6-DA3E-4A9E-8E4D-CB4CEEFBC3F8}" type="presParOf" srcId="{CC49DC40-E443-4134-BC51-B75CE9E06F3F}" destId="{57EC9777-AFA0-4984-9A64-7AA7F825E24F}" srcOrd="2" destOrd="0" presId="urn:microsoft.com/office/officeart/2005/8/layout/architecture"/>
    <dgm:cxn modelId="{E2E52E25-098E-4088-9507-9155CDB89A3A}" type="presParOf" srcId="{57EC9777-AFA0-4984-9A64-7AA7F825E24F}" destId="{2565112D-0377-4EE8-BD4E-0E24B11CA52E}" srcOrd="0" destOrd="0" presId="urn:microsoft.com/office/officeart/2005/8/layout/architecture"/>
    <dgm:cxn modelId="{18825428-B51A-467D-8125-B0B019AF4339}" type="presParOf" srcId="{2565112D-0377-4EE8-BD4E-0E24B11CA52E}" destId="{D4C86B7B-5CC0-4147-B130-75EB08997824}" srcOrd="0" destOrd="0" presId="urn:microsoft.com/office/officeart/2005/8/layout/architecture"/>
    <dgm:cxn modelId="{4342762D-D8B1-41BB-87CF-7E65E59B1CF5}" type="presParOf" srcId="{2565112D-0377-4EE8-BD4E-0E24B11CA52E}" destId="{CBF9BA28-FEFD-4CD3-B1D5-CAFF80DEDA73}" srcOrd="1" destOrd="0" presId="urn:microsoft.com/office/officeart/2005/8/layout/architecture"/>
    <dgm:cxn modelId="{0EC23119-04AF-4604-BD86-57C5CEAA910C}" type="presParOf" srcId="{2565112D-0377-4EE8-BD4E-0E24B11CA52E}" destId="{B93C9AB7-A956-4476-A845-904344B1C9D5}" srcOrd="2" destOrd="0" presId="urn:microsoft.com/office/officeart/2005/8/layout/architecture"/>
    <dgm:cxn modelId="{3D705E7B-6DA0-424A-943B-A956D6EF8687}" type="presParOf" srcId="{B93C9AB7-A956-4476-A845-904344B1C9D5}" destId="{5630DD1A-80DD-492D-8489-1A05FF7D9711}" srcOrd="0" destOrd="0" presId="urn:microsoft.com/office/officeart/2005/8/layout/architecture"/>
    <dgm:cxn modelId="{C134E307-545B-4A39-AD9F-3EBCEF860E49}" type="presParOf" srcId="{5630DD1A-80DD-492D-8489-1A05FF7D9711}" destId="{928BE95D-3EA8-4D64-9375-FD77717DD45C}" srcOrd="0" destOrd="0" presId="urn:microsoft.com/office/officeart/2005/8/layout/architecture"/>
    <dgm:cxn modelId="{73AF29D0-4587-424E-8353-94EE7EB0FE51}" type="presParOf" srcId="{5630DD1A-80DD-492D-8489-1A05FF7D9711}" destId="{D405C02A-1E2C-4838-84BA-2BA93E4A1E15}" srcOrd="1" destOrd="0" presId="urn:microsoft.com/office/officeart/2005/8/layout/architecture"/>
    <dgm:cxn modelId="{7588C588-E1EA-4974-AE23-C38D52297463}" type="presParOf" srcId="{B93C9AB7-A956-4476-A845-904344B1C9D5}" destId="{E83E7131-F4BC-4085-AD39-B0AC820DB58D}" srcOrd="1" destOrd="0" presId="urn:microsoft.com/office/officeart/2005/8/layout/architecture"/>
    <dgm:cxn modelId="{34A6C187-7C5E-4F50-9CE3-5046EEE5848B}" type="presParOf" srcId="{B93C9AB7-A956-4476-A845-904344B1C9D5}" destId="{A5B8733A-5CBF-4EC2-9AF1-0774C7389A32}" srcOrd="2" destOrd="0" presId="urn:microsoft.com/office/officeart/2005/8/layout/architecture"/>
    <dgm:cxn modelId="{E4F3C457-9F96-4095-B58D-B864E08F9259}" type="presParOf" srcId="{A5B8733A-5CBF-4EC2-9AF1-0774C7389A32}" destId="{AB9A6F67-7A5A-4B90-AA4C-56A13A486A1E}" srcOrd="0" destOrd="0" presId="urn:microsoft.com/office/officeart/2005/8/layout/architecture"/>
    <dgm:cxn modelId="{85DE6E74-7A1C-4B51-A0FF-B7E896A89F83}" type="presParOf" srcId="{A5B8733A-5CBF-4EC2-9AF1-0774C7389A32}" destId="{14CB4E9B-99C1-45B8-AE2C-0474C2CA4879}" srcOrd="1" destOrd="0" presId="urn:microsoft.com/office/officeart/2005/8/layout/architecture"/>
    <dgm:cxn modelId="{C9E5CC2D-52DF-4180-A0FC-A2029F08E255}" type="presParOf" srcId="{57EC9777-AFA0-4984-9A64-7AA7F825E24F}" destId="{845FAB8D-D740-4C30-99D9-6FE9F5F89D41}" srcOrd="1" destOrd="0" presId="urn:microsoft.com/office/officeart/2005/8/layout/architecture"/>
    <dgm:cxn modelId="{FB1E6694-17F1-4651-BD72-43EC00FAC701}" type="presParOf" srcId="{57EC9777-AFA0-4984-9A64-7AA7F825E24F}" destId="{F9F53BF5-CA17-424B-9F21-C1BF9B098F65}" srcOrd="2" destOrd="0" presId="urn:microsoft.com/office/officeart/2005/8/layout/architecture"/>
    <dgm:cxn modelId="{101DA477-257C-49C6-AB56-BE58C21D1F32}" type="presParOf" srcId="{F9F53BF5-CA17-424B-9F21-C1BF9B098F65}" destId="{5EBD5C3D-C0F7-431B-821E-C7F15CA54D40}" srcOrd="0" destOrd="0" presId="urn:microsoft.com/office/officeart/2005/8/layout/architecture"/>
    <dgm:cxn modelId="{A6DAD193-8A8C-4A6A-9706-458E9A980A47}" type="presParOf" srcId="{F9F53BF5-CA17-424B-9F21-C1BF9B098F65}" destId="{3ECFFA0D-85D3-4939-AAA6-9F2978C28134}" srcOrd="1" destOrd="0" presId="urn:microsoft.com/office/officeart/2005/8/layout/architecture"/>
    <dgm:cxn modelId="{86524F6B-EB7A-4384-9762-E0297294E0C3}" type="presParOf" srcId="{F9F53BF5-CA17-424B-9F21-C1BF9B098F65}" destId="{572FC348-FC64-4012-B6B5-61B09AB01B2A}" srcOrd="2" destOrd="0" presId="urn:microsoft.com/office/officeart/2005/8/layout/architecture"/>
    <dgm:cxn modelId="{BCF16EAF-ED18-4C39-A4C4-E1180EF83C9B}" type="presParOf" srcId="{572FC348-FC64-4012-B6B5-61B09AB01B2A}" destId="{F8BCBE97-5AB3-4C14-89D9-D8729C211BB3}" srcOrd="0" destOrd="0" presId="urn:microsoft.com/office/officeart/2005/8/layout/architecture"/>
    <dgm:cxn modelId="{AE2602A8-052D-4F49-A403-6481968E56C5}" type="presParOf" srcId="{F8BCBE97-5AB3-4C14-89D9-D8729C211BB3}" destId="{F1DC99D5-95F2-47C8-8DDF-258933FDF848}" srcOrd="0" destOrd="0" presId="urn:microsoft.com/office/officeart/2005/8/layout/architecture"/>
    <dgm:cxn modelId="{C56CEE9D-A454-4C96-B1C6-9E306FA49A27}" type="presParOf" srcId="{F8BCBE97-5AB3-4C14-89D9-D8729C211BB3}" destId="{90524049-A3F2-40B1-A6EE-39382AD78A7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0389B-B9B5-4FEB-A302-FCA49816C8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B6DFDD-6521-40C2-93C7-56CB4BA6D6B5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Really nice, helped me through the process as I was scared. </a:t>
          </a:r>
        </a:p>
      </dgm:t>
    </dgm:pt>
    <dgm:pt modelId="{D9CD846B-6EBE-412D-AF5E-72CAA189DAC1}" type="parTrans" cxnId="{22196A6D-5FFB-4ABF-9612-57A70DDB4B26}">
      <dgm:prSet/>
      <dgm:spPr/>
      <dgm:t>
        <a:bodyPr/>
        <a:lstStyle/>
        <a:p>
          <a:endParaRPr lang="en-GB"/>
        </a:p>
      </dgm:t>
    </dgm:pt>
    <dgm:pt modelId="{58479D14-C7B2-4CDC-9B86-5E1F8D58FB0C}" type="sibTrans" cxnId="{22196A6D-5FFB-4ABF-9612-57A70DDB4B26}">
      <dgm:prSet/>
      <dgm:spPr/>
      <dgm:t>
        <a:bodyPr/>
        <a:lstStyle/>
        <a:p>
          <a:endParaRPr lang="en-GB"/>
        </a:p>
      </dgm:t>
    </dgm:pt>
    <dgm:pt modelId="{32A2A004-CC1B-42DF-8859-C4EB6D02E8B3}">
      <dgm:prSet phldrT="[Text]"/>
      <dgm:spPr>
        <a:solidFill>
          <a:srgbClr val="ED8B00"/>
        </a:solidFill>
      </dgm:spPr>
      <dgm:t>
        <a:bodyPr/>
        <a:lstStyle/>
        <a:p>
          <a:r>
            <a:rPr lang="en-GB" dirty="0"/>
            <a:t>It was a better experience as the vaccinator was really kind.</a:t>
          </a:r>
        </a:p>
      </dgm:t>
    </dgm:pt>
    <dgm:pt modelId="{6CD0F56E-3810-4370-8658-6AEC88C570A7}" type="parTrans" cxnId="{934AAE4C-CAD1-4382-B887-686B0BEBF585}">
      <dgm:prSet/>
      <dgm:spPr/>
      <dgm:t>
        <a:bodyPr/>
        <a:lstStyle/>
        <a:p>
          <a:endParaRPr lang="en-GB"/>
        </a:p>
      </dgm:t>
    </dgm:pt>
    <dgm:pt modelId="{42663B64-13F4-4B3F-BEDC-CB3989572F95}" type="sibTrans" cxnId="{934AAE4C-CAD1-4382-B887-686B0BEBF585}">
      <dgm:prSet/>
      <dgm:spPr/>
      <dgm:t>
        <a:bodyPr/>
        <a:lstStyle/>
        <a:p>
          <a:endParaRPr lang="en-GB"/>
        </a:p>
      </dgm:t>
    </dgm:pt>
    <dgm:pt modelId="{967C3A74-2C88-4F4B-98DC-6F760AF815F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They where patient and caring, listened and gave time </a:t>
          </a:r>
        </a:p>
      </dgm:t>
    </dgm:pt>
    <dgm:pt modelId="{BD55FADC-DEB1-4DAA-8132-EB22FE84E3D5}" type="parTrans" cxnId="{322D6AB3-2CE4-41F5-BDF6-83A31C44F436}">
      <dgm:prSet/>
      <dgm:spPr/>
      <dgm:t>
        <a:bodyPr/>
        <a:lstStyle/>
        <a:p>
          <a:endParaRPr lang="en-GB"/>
        </a:p>
      </dgm:t>
    </dgm:pt>
    <dgm:pt modelId="{93D30B7F-FA09-4A61-B1FB-FEB10C967682}" type="sibTrans" cxnId="{322D6AB3-2CE4-41F5-BDF6-83A31C44F436}">
      <dgm:prSet/>
      <dgm:spPr/>
      <dgm:t>
        <a:bodyPr/>
        <a:lstStyle/>
        <a:p>
          <a:endParaRPr lang="en-GB"/>
        </a:p>
      </dgm:t>
    </dgm:pt>
    <dgm:pt modelId="{9A1020A6-E135-4F9A-BA2A-C474464F386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/>
            <a:t>All staff gave a good welcoming smile</a:t>
          </a:r>
        </a:p>
      </dgm:t>
    </dgm:pt>
    <dgm:pt modelId="{D884994A-A6D5-4D7C-9491-F9258A282CD2}" type="parTrans" cxnId="{2E06023C-74E4-436B-B28A-F8BB76035D91}">
      <dgm:prSet/>
      <dgm:spPr/>
      <dgm:t>
        <a:bodyPr/>
        <a:lstStyle/>
        <a:p>
          <a:endParaRPr lang="en-GB"/>
        </a:p>
      </dgm:t>
    </dgm:pt>
    <dgm:pt modelId="{B5CDFDC7-7A4E-4878-8774-1CE1F8FE46B7}" type="sibTrans" cxnId="{2E06023C-74E4-436B-B28A-F8BB76035D91}">
      <dgm:prSet/>
      <dgm:spPr/>
      <dgm:t>
        <a:bodyPr/>
        <a:lstStyle/>
        <a:p>
          <a:endParaRPr lang="en-GB"/>
        </a:p>
      </dgm:t>
    </dgm:pt>
    <dgm:pt modelId="{169DF66F-F1A9-473E-859C-A7182AA04E1F}">
      <dgm:prSet phldrT="[Text]"/>
      <dgm:spPr>
        <a:solidFill>
          <a:srgbClr val="00A499"/>
        </a:solidFill>
      </dgm:spPr>
      <dgm:t>
        <a:bodyPr/>
        <a:lstStyle/>
        <a:p>
          <a:r>
            <a:rPr lang="en-GB" dirty="0"/>
            <a:t>They where very nice and helped me understand what sort of injections I was getting.</a:t>
          </a:r>
        </a:p>
      </dgm:t>
    </dgm:pt>
    <dgm:pt modelId="{2CC7462E-1AE2-4BF1-8471-347570ADE743}" type="parTrans" cxnId="{E32D70AE-2D6C-4F2E-98F0-09DB9C746D67}">
      <dgm:prSet/>
      <dgm:spPr/>
      <dgm:t>
        <a:bodyPr/>
        <a:lstStyle/>
        <a:p>
          <a:endParaRPr lang="en-GB"/>
        </a:p>
      </dgm:t>
    </dgm:pt>
    <dgm:pt modelId="{2BF92086-43B4-4A48-B106-4A9F9A9964E1}" type="sibTrans" cxnId="{E32D70AE-2D6C-4F2E-98F0-09DB9C746D67}">
      <dgm:prSet/>
      <dgm:spPr/>
      <dgm:t>
        <a:bodyPr/>
        <a:lstStyle/>
        <a:p>
          <a:endParaRPr lang="en-GB"/>
        </a:p>
      </dgm:t>
    </dgm:pt>
    <dgm:pt modelId="{312A5A11-0ED2-4088-BBC0-35DE7B56E9E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Very kind and friendly and explained everything clearly. Such a lovely relaxed experience and amazing Nurse</a:t>
          </a:r>
        </a:p>
      </dgm:t>
    </dgm:pt>
    <dgm:pt modelId="{B076C7B7-D6CA-4001-A0EF-EBE2B5DD7A12}" type="parTrans" cxnId="{4F6D3149-EE78-4DAE-8095-3CAF6878588E}">
      <dgm:prSet/>
      <dgm:spPr/>
      <dgm:t>
        <a:bodyPr/>
        <a:lstStyle/>
        <a:p>
          <a:endParaRPr lang="en-GB"/>
        </a:p>
      </dgm:t>
    </dgm:pt>
    <dgm:pt modelId="{2F7B0728-C220-419E-9171-7C7552256277}" type="sibTrans" cxnId="{4F6D3149-EE78-4DAE-8095-3CAF6878588E}">
      <dgm:prSet/>
      <dgm:spPr/>
      <dgm:t>
        <a:bodyPr/>
        <a:lstStyle/>
        <a:p>
          <a:endParaRPr lang="en-GB"/>
        </a:p>
      </dgm:t>
    </dgm:pt>
    <dgm:pt modelId="{BB502C85-C1E5-4EA4-99D3-B9286B7783B8}" type="pres">
      <dgm:prSet presAssocID="{7890389B-B9B5-4FEB-A302-FCA49816C8C8}" presName="diagram" presStyleCnt="0">
        <dgm:presLayoutVars>
          <dgm:dir/>
          <dgm:resizeHandles val="exact"/>
        </dgm:presLayoutVars>
      </dgm:prSet>
      <dgm:spPr/>
    </dgm:pt>
    <dgm:pt modelId="{A8A7E504-E8A3-4466-8BBB-24EECDF6974D}" type="pres">
      <dgm:prSet presAssocID="{30B6DFDD-6521-40C2-93C7-56CB4BA6D6B5}" presName="node" presStyleLbl="node1" presStyleIdx="0" presStyleCnt="6" custScaleX="109672">
        <dgm:presLayoutVars>
          <dgm:bulletEnabled val="1"/>
        </dgm:presLayoutVars>
      </dgm:prSet>
      <dgm:spPr/>
    </dgm:pt>
    <dgm:pt modelId="{D8DC146E-1067-4365-A2F2-E53FAC2082EE}" type="pres">
      <dgm:prSet presAssocID="{58479D14-C7B2-4CDC-9B86-5E1F8D58FB0C}" presName="sibTrans" presStyleCnt="0"/>
      <dgm:spPr/>
    </dgm:pt>
    <dgm:pt modelId="{834A1930-6186-4BFB-8083-A84380DF40F7}" type="pres">
      <dgm:prSet presAssocID="{312A5A11-0ED2-4088-BBC0-35DE7B56E9EA}" presName="node" presStyleLbl="node1" presStyleIdx="1" presStyleCnt="6">
        <dgm:presLayoutVars>
          <dgm:bulletEnabled val="1"/>
        </dgm:presLayoutVars>
      </dgm:prSet>
      <dgm:spPr/>
    </dgm:pt>
    <dgm:pt modelId="{0B50EA55-3923-4F8B-8BFC-B8625B7AB482}" type="pres">
      <dgm:prSet presAssocID="{2F7B0728-C220-419E-9171-7C7552256277}" presName="sibTrans" presStyleCnt="0"/>
      <dgm:spPr/>
    </dgm:pt>
    <dgm:pt modelId="{13311665-6A20-426E-9BDD-A153FF6B52A5}" type="pres">
      <dgm:prSet presAssocID="{32A2A004-CC1B-42DF-8859-C4EB6D02E8B3}" presName="node" presStyleLbl="node1" presStyleIdx="2" presStyleCnt="6">
        <dgm:presLayoutVars>
          <dgm:bulletEnabled val="1"/>
        </dgm:presLayoutVars>
      </dgm:prSet>
      <dgm:spPr/>
    </dgm:pt>
    <dgm:pt modelId="{AEE21D7C-E0F7-48E9-825C-F32DB963F7C8}" type="pres">
      <dgm:prSet presAssocID="{42663B64-13F4-4B3F-BEDC-CB3989572F95}" presName="sibTrans" presStyleCnt="0"/>
      <dgm:spPr/>
    </dgm:pt>
    <dgm:pt modelId="{55ACC3BC-494E-4355-83EC-1CFCC92A6C65}" type="pres">
      <dgm:prSet presAssocID="{967C3A74-2C88-4F4B-98DC-6F760AF815FA}" presName="node" presStyleLbl="node1" presStyleIdx="3" presStyleCnt="6">
        <dgm:presLayoutVars>
          <dgm:bulletEnabled val="1"/>
        </dgm:presLayoutVars>
      </dgm:prSet>
      <dgm:spPr/>
    </dgm:pt>
    <dgm:pt modelId="{D46CED16-B3DE-4B73-818C-960A79D652E4}" type="pres">
      <dgm:prSet presAssocID="{93D30B7F-FA09-4A61-B1FB-FEB10C967682}" presName="sibTrans" presStyleCnt="0"/>
      <dgm:spPr/>
    </dgm:pt>
    <dgm:pt modelId="{19626BDA-266A-4641-9845-7BA0F447E155}" type="pres">
      <dgm:prSet presAssocID="{9A1020A6-E135-4F9A-BA2A-C474464F386C}" presName="node" presStyleLbl="node1" presStyleIdx="4" presStyleCnt="6">
        <dgm:presLayoutVars>
          <dgm:bulletEnabled val="1"/>
        </dgm:presLayoutVars>
      </dgm:prSet>
      <dgm:spPr/>
    </dgm:pt>
    <dgm:pt modelId="{21635C89-17FC-4B7E-80CB-85EBAD52438B}" type="pres">
      <dgm:prSet presAssocID="{B5CDFDC7-7A4E-4878-8774-1CE1F8FE46B7}" presName="sibTrans" presStyleCnt="0"/>
      <dgm:spPr/>
    </dgm:pt>
    <dgm:pt modelId="{32893E5E-6F84-492A-A5B7-D48BA1A93BF9}" type="pres">
      <dgm:prSet presAssocID="{169DF66F-F1A9-473E-859C-A7182AA04E1F}" presName="node" presStyleLbl="node1" presStyleIdx="5" presStyleCnt="6">
        <dgm:presLayoutVars>
          <dgm:bulletEnabled val="1"/>
        </dgm:presLayoutVars>
      </dgm:prSet>
      <dgm:spPr/>
    </dgm:pt>
  </dgm:ptLst>
  <dgm:cxnLst>
    <dgm:cxn modelId="{9A7AB807-7D1C-485A-8EA2-FCFB942BE008}" type="presOf" srcId="{9A1020A6-E135-4F9A-BA2A-C474464F386C}" destId="{19626BDA-266A-4641-9845-7BA0F447E155}" srcOrd="0" destOrd="0" presId="urn:microsoft.com/office/officeart/2005/8/layout/default"/>
    <dgm:cxn modelId="{54D9E01F-9770-4A73-8104-A0C6963B7E2C}" type="presOf" srcId="{169DF66F-F1A9-473E-859C-A7182AA04E1F}" destId="{32893E5E-6F84-492A-A5B7-D48BA1A93BF9}" srcOrd="0" destOrd="0" presId="urn:microsoft.com/office/officeart/2005/8/layout/default"/>
    <dgm:cxn modelId="{2E06023C-74E4-436B-B28A-F8BB76035D91}" srcId="{7890389B-B9B5-4FEB-A302-FCA49816C8C8}" destId="{9A1020A6-E135-4F9A-BA2A-C474464F386C}" srcOrd="4" destOrd="0" parTransId="{D884994A-A6D5-4D7C-9491-F9258A282CD2}" sibTransId="{B5CDFDC7-7A4E-4878-8774-1CE1F8FE46B7}"/>
    <dgm:cxn modelId="{A5E3925C-7811-4D62-BF24-B99A47FFCEA1}" type="presOf" srcId="{967C3A74-2C88-4F4B-98DC-6F760AF815FA}" destId="{55ACC3BC-494E-4355-83EC-1CFCC92A6C65}" srcOrd="0" destOrd="0" presId="urn:microsoft.com/office/officeart/2005/8/layout/default"/>
    <dgm:cxn modelId="{CA8A6B61-E8B4-4D1D-90B0-6E1F38A47247}" type="presOf" srcId="{312A5A11-0ED2-4088-BBC0-35DE7B56E9EA}" destId="{834A1930-6186-4BFB-8083-A84380DF40F7}" srcOrd="0" destOrd="0" presId="urn:microsoft.com/office/officeart/2005/8/layout/default"/>
    <dgm:cxn modelId="{4F6D3149-EE78-4DAE-8095-3CAF6878588E}" srcId="{7890389B-B9B5-4FEB-A302-FCA49816C8C8}" destId="{312A5A11-0ED2-4088-BBC0-35DE7B56E9EA}" srcOrd="1" destOrd="0" parTransId="{B076C7B7-D6CA-4001-A0EF-EBE2B5DD7A12}" sibTransId="{2F7B0728-C220-419E-9171-7C7552256277}"/>
    <dgm:cxn modelId="{7F145D49-15ED-4F49-ABF2-C61E02C71DBF}" type="presOf" srcId="{7890389B-B9B5-4FEB-A302-FCA49816C8C8}" destId="{BB502C85-C1E5-4EA4-99D3-B9286B7783B8}" srcOrd="0" destOrd="0" presId="urn:microsoft.com/office/officeart/2005/8/layout/default"/>
    <dgm:cxn modelId="{934AAE4C-CAD1-4382-B887-686B0BEBF585}" srcId="{7890389B-B9B5-4FEB-A302-FCA49816C8C8}" destId="{32A2A004-CC1B-42DF-8859-C4EB6D02E8B3}" srcOrd="2" destOrd="0" parTransId="{6CD0F56E-3810-4370-8658-6AEC88C570A7}" sibTransId="{42663B64-13F4-4B3F-BEDC-CB3989572F95}"/>
    <dgm:cxn modelId="{22196A6D-5FFB-4ABF-9612-57A70DDB4B26}" srcId="{7890389B-B9B5-4FEB-A302-FCA49816C8C8}" destId="{30B6DFDD-6521-40C2-93C7-56CB4BA6D6B5}" srcOrd="0" destOrd="0" parTransId="{D9CD846B-6EBE-412D-AF5E-72CAA189DAC1}" sibTransId="{58479D14-C7B2-4CDC-9B86-5E1F8D58FB0C}"/>
    <dgm:cxn modelId="{B6896885-0CDD-48D3-99DF-9A568588CEDB}" type="presOf" srcId="{30B6DFDD-6521-40C2-93C7-56CB4BA6D6B5}" destId="{A8A7E504-E8A3-4466-8BBB-24EECDF6974D}" srcOrd="0" destOrd="0" presId="urn:microsoft.com/office/officeart/2005/8/layout/default"/>
    <dgm:cxn modelId="{E32D70AE-2D6C-4F2E-98F0-09DB9C746D67}" srcId="{7890389B-B9B5-4FEB-A302-FCA49816C8C8}" destId="{169DF66F-F1A9-473E-859C-A7182AA04E1F}" srcOrd="5" destOrd="0" parTransId="{2CC7462E-1AE2-4BF1-8471-347570ADE743}" sibTransId="{2BF92086-43B4-4A48-B106-4A9F9A9964E1}"/>
    <dgm:cxn modelId="{B6399DAF-6AF6-44F2-B983-F964D5DB24DE}" type="presOf" srcId="{32A2A004-CC1B-42DF-8859-C4EB6D02E8B3}" destId="{13311665-6A20-426E-9BDD-A153FF6B52A5}" srcOrd="0" destOrd="0" presId="urn:microsoft.com/office/officeart/2005/8/layout/default"/>
    <dgm:cxn modelId="{322D6AB3-2CE4-41F5-BDF6-83A31C44F436}" srcId="{7890389B-B9B5-4FEB-A302-FCA49816C8C8}" destId="{967C3A74-2C88-4F4B-98DC-6F760AF815FA}" srcOrd="3" destOrd="0" parTransId="{BD55FADC-DEB1-4DAA-8132-EB22FE84E3D5}" sibTransId="{93D30B7F-FA09-4A61-B1FB-FEB10C967682}"/>
    <dgm:cxn modelId="{79BE5A8B-1EB5-42E9-984D-75A0922A6442}" type="presParOf" srcId="{BB502C85-C1E5-4EA4-99D3-B9286B7783B8}" destId="{A8A7E504-E8A3-4466-8BBB-24EECDF6974D}" srcOrd="0" destOrd="0" presId="urn:microsoft.com/office/officeart/2005/8/layout/default"/>
    <dgm:cxn modelId="{511514C7-3896-417D-B721-9818D690BF45}" type="presParOf" srcId="{BB502C85-C1E5-4EA4-99D3-B9286B7783B8}" destId="{D8DC146E-1067-4365-A2F2-E53FAC2082EE}" srcOrd="1" destOrd="0" presId="urn:microsoft.com/office/officeart/2005/8/layout/default"/>
    <dgm:cxn modelId="{33E56137-304F-4218-8461-D2C5667B2B5A}" type="presParOf" srcId="{BB502C85-C1E5-4EA4-99D3-B9286B7783B8}" destId="{834A1930-6186-4BFB-8083-A84380DF40F7}" srcOrd="2" destOrd="0" presId="urn:microsoft.com/office/officeart/2005/8/layout/default"/>
    <dgm:cxn modelId="{F671A173-4F81-40D7-AA53-41715B33F4EC}" type="presParOf" srcId="{BB502C85-C1E5-4EA4-99D3-B9286B7783B8}" destId="{0B50EA55-3923-4F8B-8BFC-B8625B7AB482}" srcOrd="3" destOrd="0" presId="urn:microsoft.com/office/officeart/2005/8/layout/default"/>
    <dgm:cxn modelId="{50BE8F08-C213-4DE2-9B2E-AACC2FB27C85}" type="presParOf" srcId="{BB502C85-C1E5-4EA4-99D3-B9286B7783B8}" destId="{13311665-6A20-426E-9BDD-A153FF6B52A5}" srcOrd="4" destOrd="0" presId="urn:microsoft.com/office/officeart/2005/8/layout/default"/>
    <dgm:cxn modelId="{67D8FF3D-F7A7-4AB5-8563-ACAA86F7EF8C}" type="presParOf" srcId="{BB502C85-C1E5-4EA4-99D3-B9286B7783B8}" destId="{AEE21D7C-E0F7-48E9-825C-F32DB963F7C8}" srcOrd="5" destOrd="0" presId="urn:microsoft.com/office/officeart/2005/8/layout/default"/>
    <dgm:cxn modelId="{86D39543-B1E8-4C60-892E-227FF49E80BF}" type="presParOf" srcId="{BB502C85-C1E5-4EA4-99D3-B9286B7783B8}" destId="{55ACC3BC-494E-4355-83EC-1CFCC92A6C65}" srcOrd="6" destOrd="0" presId="urn:microsoft.com/office/officeart/2005/8/layout/default"/>
    <dgm:cxn modelId="{7B927E16-D591-4FEC-8CA7-A5F572E8F43F}" type="presParOf" srcId="{BB502C85-C1E5-4EA4-99D3-B9286B7783B8}" destId="{D46CED16-B3DE-4B73-818C-960A79D652E4}" srcOrd="7" destOrd="0" presId="urn:microsoft.com/office/officeart/2005/8/layout/default"/>
    <dgm:cxn modelId="{BE8057E4-DFB7-41ED-BEE1-CD732747F67A}" type="presParOf" srcId="{BB502C85-C1E5-4EA4-99D3-B9286B7783B8}" destId="{19626BDA-266A-4641-9845-7BA0F447E155}" srcOrd="8" destOrd="0" presId="urn:microsoft.com/office/officeart/2005/8/layout/default"/>
    <dgm:cxn modelId="{07D71B05-FEE5-4A82-8203-A123E2B788D2}" type="presParOf" srcId="{BB502C85-C1E5-4EA4-99D3-B9286B7783B8}" destId="{21635C89-17FC-4B7E-80CB-85EBAD52438B}" srcOrd="9" destOrd="0" presId="urn:microsoft.com/office/officeart/2005/8/layout/default"/>
    <dgm:cxn modelId="{51EE1A78-98BE-4007-9443-EAAB88FD53B1}" type="presParOf" srcId="{BB502C85-C1E5-4EA4-99D3-B9286B7783B8}" destId="{32893E5E-6F84-492A-A5B7-D48BA1A93BF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1C441-C742-49BE-9520-915651288829}">
      <dsp:nvSpPr>
        <dsp:cNvPr id="0" name=""/>
        <dsp:cNvSpPr/>
      </dsp:nvSpPr>
      <dsp:spPr>
        <a:xfrm rot="5400000">
          <a:off x="6793909" y="-2727314"/>
          <a:ext cx="1199743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What the HPV vaccine is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How HPV can provide protection</a:t>
          </a:r>
        </a:p>
      </dsp:txBody>
      <dsp:txXfrm rot="-5400000">
        <a:off x="3914355" y="210807"/>
        <a:ext cx="6900286" cy="1082609"/>
      </dsp:txXfrm>
    </dsp:sp>
    <dsp:sp modelId="{3C374F47-71F9-46DF-A610-AFF027B209CA}">
      <dsp:nvSpPr>
        <dsp:cNvPr id="0" name=""/>
        <dsp:cNvSpPr/>
      </dsp:nvSpPr>
      <dsp:spPr>
        <a:xfrm>
          <a:off x="0" y="2272"/>
          <a:ext cx="3914354" cy="149967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Explain</a:t>
          </a:r>
        </a:p>
      </dsp:txBody>
      <dsp:txXfrm>
        <a:off x="73208" y="75480"/>
        <a:ext cx="3767938" cy="1353262"/>
      </dsp:txXfrm>
    </dsp:sp>
    <dsp:sp modelId="{F5710D60-8FC8-47C5-A5D2-EC859239B2EF}">
      <dsp:nvSpPr>
        <dsp:cNvPr id="0" name=""/>
        <dsp:cNvSpPr/>
      </dsp:nvSpPr>
      <dsp:spPr>
        <a:xfrm rot="5400000">
          <a:off x="6793909" y="-1152652"/>
          <a:ext cx="1199743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Looking at Challenges and myths regarding the HPV vaccine</a:t>
          </a:r>
        </a:p>
      </dsp:txBody>
      <dsp:txXfrm rot="-5400000">
        <a:off x="3914355" y="1785469"/>
        <a:ext cx="6900286" cy="1082609"/>
      </dsp:txXfrm>
    </dsp:sp>
    <dsp:sp modelId="{0CD0C9E3-ED8A-4373-80C5-BA74306135B8}">
      <dsp:nvSpPr>
        <dsp:cNvPr id="0" name=""/>
        <dsp:cNvSpPr/>
      </dsp:nvSpPr>
      <dsp:spPr>
        <a:xfrm>
          <a:off x="0" y="1576935"/>
          <a:ext cx="3914354" cy="149967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Identify challenges</a:t>
          </a:r>
        </a:p>
      </dsp:txBody>
      <dsp:txXfrm>
        <a:off x="73208" y="1650143"/>
        <a:ext cx="3767938" cy="1353262"/>
      </dsp:txXfrm>
    </dsp:sp>
    <dsp:sp modelId="{3CA066E2-0274-4CF2-A888-2038C7CE18AB}">
      <dsp:nvSpPr>
        <dsp:cNvPr id="0" name=""/>
        <dsp:cNvSpPr/>
      </dsp:nvSpPr>
      <dsp:spPr>
        <a:xfrm rot="5400000">
          <a:off x="6793909" y="422010"/>
          <a:ext cx="1199743" cy="6958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What happens when someone receives the HPV vaccine.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Look at how a school session runs</a:t>
          </a:r>
        </a:p>
      </dsp:txBody>
      <dsp:txXfrm rot="-5400000">
        <a:off x="3914355" y="3360132"/>
        <a:ext cx="6900286" cy="1082609"/>
      </dsp:txXfrm>
    </dsp:sp>
    <dsp:sp modelId="{2D19CECE-3DA9-4BE3-9CAB-2D7801C4A96F}">
      <dsp:nvSpPr>
        <dsp:cNvPr id="0" name=""/>
        <dsp:cNvSpPr/>
      </dsp:nvSpPr>
      <dsp:spPr>
        <a:xfrm>
          <a:off x="0" y="3151597"/>
          <a:ext cx="3914354" cy="149967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Describe &amp; Look </a:t>
          </a:r>
        </a:p>
      </dsp:txBody>
      <dsp:txXfrm>
        <a:off x="73208" y="3224805"/>
        <a:ext cx="3767938" cy="1353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239BD-5DFF-48FA-9FA8-EADCA80EE616}">
      <dsp:nvSpPr>
        <dsp:cNvPr id="0" name=""/>
        <dsp:cNvSpPr/>
      </dsp:nvSpPr>
      <dsp:spPr>
        <a:xfrm>
          <a:off x="1118" y="3725069"/>
          <a:ext cx="9749675" cy="169068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u="sng" kern="1200" dirty="0"/>
            <a:t>Can I be vaccinated during Ramadan?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 majority of Islamic Scholars are of the opinion that taking the vaccine by injection into your muscle does not invalidate your fast.</a:t>
          </a:r>
        </a:p>
      </dsp:txBody>
      <dsp:txXfrm>
        <a:off x="50637" y="3774588"/>
        <a:ext cx="9650637" cy="1591649"/>
      </dsp:txXfrm>
    </dsp:sp>
    <dsp:sp modelId="{D4C86B7B-5CC0-4147-B130-75EB08997824}">
      <dsp:nvSpPr>
        <dsp:cNvPr id="0" name=""/>
        <dsp:cNvSpPr/>
      </dsp:nvSpPr>
      <dsp:spPr>
        <a:xfrm>
          <a:off x="1118" y="1863989"/>
          <a:ext cx="6368789" cy="1690687"/>
        </a:xfrm>
        <a:prstGeom prst="roundRect">
          <a:avLst>
            <a:gd name="adj" fmla="val 10000"/>
          </a:avLst>
        </a:prstGeom>
        <a:solidFill>
          <a:srgbClr val="AE25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/>
            <a:t>I might feel dizzy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Sometimes you can feel dizzy after a vaccination, this can be normal.</a:t>
          </a:r>
        </a:p>
      </dsp:txBody>
      <dsp:txXfrm>
        <a:off x="50637" y="1913508"/>
        <a:ext cx="6269751" cy="1591649"/>
      </dsp:txXfrm>
    </dsp:sp>
    <dsp:sp modelId="{928BE95D-3EA8-4D64-9375-FD77717DD45C}">
      <dsp:nvSpPr>
        <dsp:cNvPr id="0" name=""/>
        <dsp:cNvSpPr/>
      </dsp:nvSpPr>
      <dsp:spPr>
        <a:xfrm>
          <a:off x="110810" y="0"/>
          <a:ext cx="3118897" cy="169068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/>
            <a:t>Needle stays in my arm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needle is always removed after vaccination</a:t>
          </a:r>
        </a:p>
      </dsp:txBody>
      <dsp:txXfrm>
        <a:off x="160329" y="49519"/>
        <a:ext cx="3019859" cy="1591649"/>
      </dsp:txXfrm>
    </dsp:sp>
    <dsp:sp modelId="{AB9A6F67-7A5A-4B90-AA4C-56A13A486A1E}">
      <dsp:nvSpPr>
        <dsp:cNvPr id="0" name=""/>
        <dsp:cNvSpPr/>
      </dsp:nvSpPr>
      <dsp:spPr>
        <a:xfrm>
          <a:off x="3251010" y="2910"/>
          <a:ext cx="3118897" cy="169068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/>
            <a:t>Will I get ill?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Sometimes you can feel unwell after a vaccine, but we are on hand to help you.</a:t>
          </a:r>
        </a:p>
      </dsp:txBody>
      <dsp:txXfrm>
        <a:off x="3300529" y="52429"/>
        <a:ext cx="3019859" cy="1591649"/>
      </dsp:txXfrm>
    </dsp:sp>
    <dsp:sp modelId="{5EBD5C3D-C0F7-431B-821E-C7F15CA54D40}">
      <dsp:nvSpPr>
        <dsp:cNvPr id="0" name=""/>
        <dsp:cNvSpPr/>
      </dsp:nvSpPr>
      <dsp:spPr>
        <a:xfrm>
          <a:off x="6631896" y="1863989"/>
          <a:ext cx="3118897" cy="1690687"/>
        </a:xfrm>
        <a:prstGeom prst="roundRect">
          <a:avLst>
            <a:gd name="adj" fmla="val 10000"/>
          </a:avLst>
        </a:prstGeom>
        <a:solidFill>
          <a:srgbClr val="00A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/>
            <a:t>Is it against my religion?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Discuss this with your nurse and families, most religions believe in all vaccinations. </a:t>
          </a:r>
        </a:p>
      </dsp:txBody>
      <dsp:txXfrm>
        <a:off x="6681415" y="1913508"/>
        <a:ext cx="3019859" cy="1591649"/>
      </dsp:txXfrm>
    </dsp:sp>
    <dsp:sp modelId="{F1DC99D5-95F2-47C8-8DDF-258933FDF848}">
      <dsp:nvSpPr>
        <dsp:cNvPr id="0" name=""/>
        <dsp:cNvSpPr/>
      </dsp:nvSpPr>
      <dsp:spPr>
        <a:xfrm>
          <a:off x="6631896" y="2910"/>
          <a:ext cx="3118897" cy="1690687"/>
        </a:xfrm>
        <a:prstGeom prst="roundRect">
          <a:avLst>
            <a:gd name="adj" fmla="val 10000"/>
          </a:avLst>
        </a:prstGeom>
        <a:solidFill>
          <a:srgbClr val="78B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/>
            <a:t>Is it vegan/vegetarian?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HPV has no animal products in it. </a:t>
          </a:r>
        </a:p>
      </dsp:txBody>
      <dsp:txXfrm>
        <a:off x="6681415" y="52429"/>
        <a:ext cx="3019859" cy="159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7E504-E8A3-4466-8BBB-24EECDF6974D}">
      <dsp:nvSpPr>
        <dsp:cNvPr id="0" name=""/>
        <dsp:cNvSpPr/>
      </dsp:nvSpPr>
      <dsp:spPr>
        <a:xfrm>
          <a:off x="2085" y="113948"/>
          <a:ext cx="3855112" cy="210907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Really nice, helped me through the process as I was scared. </a:t>
          </a:r>
        </a:p>
      </dsp:txBody>
      <dsp:txXfrm>
        <a:off x="2085" y="113948"/>
        <a:ext cx="3855112" cy="2109077"/>
      </dsp:txXfrm>
    </dsp:sp>
    <dsp:sp modelId="{834A1930-6186-4BFB-8083-A84380DF40F7}">
      <dsp:nvSpPr>
        <dsp:cNvPr id="0" name=""/>
        <dsp:cNvSpPr/>
      </dsp:nvSpPr>
      <dsp:spPr>
        <a:xfrm>
          <a:off x="4208711" y="113948"/>
          <a:ext cx="3515129" cy="210907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Very kind and friendly and explained everything clearly. Such a lovely relaxed experience and amazing Nurse</a:t>
          </a:r>
        </a:p>
      </dsp:txBody>
      <dsp:txXfrm>
        <a:off x="4208711" y="113948"/>
        <a:ext cx="3515129" cy="2109077"/>
      </dsp:txXfrm>
    </dsp:sp>
    <dsp:sp modelId="{13311665-6A20-426E-9BDD-A153FF6B52A5}">
      <dsp:nvSpPr>
        <dsp:cNvPr id="0" name=""/>
        <dsp:cNvSpPr/>
      </dsp:nvSpPr>
      <dsp:spPr>
        <a:xfrm>
          <a:off x="8075353" y="113948"/>
          <a:ext cx="3515129" cy="2109077"/>
        </a:xfrm>
        <a:prstGeom prst="rect">
          <a:avLst/>
        </a:prstGeom>
        <a:solidFill>
          <a:srgbClr val="ED8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was a better experience as the vaccinator was really kind.</a:t>
          </a:r>
        </a:p>
      </dsp:txBody>
      <dsp:txXfrm>
        <a:off x="8075353" y="113948"/>
        <a:ext cx="3515129" cy="2109077"/>
      </dsp:txXfrm>
    </dsp:sp>
    <dsp:sp modelId="{55ACC3BC-494E-4355-83EC-1CFCC92A6C65}">
      <dsp:nvSpPr>
        <dsp:cNvPr id="0" name=""/>
        <dsp:cNvSpPr/>
      </dsp:nvSpPr>
      <dsp:spPr>
        <a:xfrm>
          <a:off x="172077" y="2574538"/>
          <a:ext cx="3515129" cy="21090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They where patient and caring, listened and gave time </a:t>
          </a:r>
        </a:p>
      </dsp:txBody>
      <dsp:txXfrm>
        <a:off x="172077" y="2574538"/>
        <a:ext cx="3515129" cy="2109077"/>
      </dsp:txXfrm>
    </dsp:sp>
    <dsp:sp modelId="{19626BDA-266A-4641-9845-7BA0F447E155}">
      <dsp:nvSpPr>
        <dsp:cNvPr id="0" name=""/>
        <dsp:cNvSpPr/>
      </dsp:nvSpPr>
      <dsp:spPr>
        <a:xfrm>
          <a:off x="4038719" y="2574538"/>
          <a:ext cx="3515129" cy="210907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All staff gave a good welcoming smile</a:t>
          </a:r>
        </a:p>
      </dsp:txBody>
      <dsp:txXfrm>
        <a:off x="4038719" y="2574538"/>
        <a:ext cx="3515129" cy="2109077"/>
      </dsp:txXfrm>
    </dsp:sp>
    <dsp:sp modelId="{32893E5E-6F84-492A-A5B7-D48BA1A93BF9}">
      <dsp:nvSpPr>
        <dsp:cNvPr id="0" name=""/>
        <dsp:cNvSpPr/>
      </dsp:nvSpPr>
      <dsp:spPr>
        <a:xfrm>
          <a:off x="7905361" y="2574538"/>
          <a:ext cx="3515129" cy="2109077"/>
        </a:xfrm>
        <a:prstGeom prst="rect">
          <a:avLst/>
        </a:prstGeom>
        <a:solidFill>
          <a:srgbClr val="00A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They where very nice and helped me understand what sort of injections I was getting.</a:t>
          </a:r>
        </a:p>
      </dsp:txBody>
      <dsp:txXfrm>
        <a:off x="7905361" y="2574538"/>
        <a:ext cx="3515129" cy="2109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D1A715-D1F6-48AF-B72E-DFA7B505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6DF73-3D36-4CA6-AA46-3170F1FF9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795D-4481-432F-8855-3AF62738EFEB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1BA1F-51A8-46F7-94E5-00EC7A9AC6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BCF57-61CF-438E-A0ED-ABEC039650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ADFA-0BD8-474F-93C7-20290C40B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72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r end - blu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145F3-F35B-F6CB-E46C-18852D7CD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BDFBC-D08D-1B3F-60E4-E49CC134E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103" y="1988840"/>
            <a:ext cx="11090275" cy="1944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87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38682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ed stroke - whi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C284-0A92-5347-897D-AD8BBA1AF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63948AE-8139-8633-3E1F-678176E4CC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F9672-6098-9F47-0D6E-B22B17B3C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1166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troke - bl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0EFACB6-D788-DF4D-5490-4FDC3D7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CB431D8-89CD-A6F9-F80D-14F83ABF2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Clr>
                <a:srgbClr val="78BE20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2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troke - gre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84444EA-555F-5333-DEF5-561BB5DBFF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2151DE2-B3DD-EBD2-21D9-6D802F97C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28382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troke - gre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5EEC6-0207-C5F7-2A49-F7D8F277F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AC59B39-8310-9D73-A230-AE9AA04F2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EE45F8A-5028-C752-FF44-AE5894F0AC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291631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troke -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C284-0A92-5347-897D-AD8BBA1AF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B14F9E7-F4A5-5DFA-0EE4-FE6E25EF9D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5DF115-0321-4EFC-D8DD-44BC36909E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04041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troke - whi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C284-0A92-5347-897D-AD8BBA1AF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428FB45-8210-6210-7713-4BC3D9F8D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77844AE-6A6E-E07A-B14A-AC1CAB29B9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306416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ED2611B-B236-C355-C83A-77A33D57DD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5F5A6-359A-C0EF-E69A-890F7491F9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05704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F880717-6C9E-B6F3-2359-2D53F30F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C67C646-FB7F-C735-F11A-A4D511FE3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8817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5EEC6-0207-C5F7-2A49-F7D8F277F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8322E9B-04E8-E9D7-FA1A-CFD5F69B5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8E53E9C-7571-A776-02AD-2BBE95B88D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Clr>
                <a:srgbClr val="78BE20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83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6682E-37F0-3537-9919-0E2BB34E8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40768"/>
            <a:ext cx="11306175" cy="2735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50565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r end - grey blu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B2C3287-E222-E7EF-6005-1F5BEE6AC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103" y="1988840"/>
            <a:ext cx="11090275" cy="1944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87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3278165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CD47A6C-B5F9-6A96-50C7-824F1DC43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40768"/>
            <a:ext cx="11306175" cy="2735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0367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5EEC6-0207-C5F7-2A49-F7D8F277F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88787-FFFC-7153-34F1-900A6E2B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340768"/>
            <a:ext cx="11306175" cy="2735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637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r end - grey whit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5EEC6-0207-C5F7-2A49-F7D8F277F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92A9BF4-5DDA-94C8-8138-64D6DC396E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103" y="1988840"/>
            <a:ext cx="11090275" cy="1944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87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322403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white blu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C284-0A92-5347-897D-AD8BBA1AF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93BF672-73F1-50AC-4AFE-94E6E21AF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103" y="1988840"/>
            <a:ext cx="11090275" cy="1944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87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422996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r end - white grey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C284-0A92-5347-897D-AD8BBA1AF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56B21AC-CD49-3B0A-407F-9E714A512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103" y="1988840"/>
            <a:ext cx="11090275" cy="1944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87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413275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ed stroke - bl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6307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B381A79-5DB4-69C8-AC44-2AF4CC7C1B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8C1885A-DCBA-2072-DE3F-B84432257F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Clr>
                <a:srgbClr val="78BE20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8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ed stroke - gre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6BF258-5D9B-A730-019E-FBCA7566CB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81CBCAE-1AE8-4A96-99ED-80D1FCA6A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07619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ed stroke - gre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5EEC6-0207-C5F7-2A49-F7D8F277F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F8AE2A-37AE-7B12-4C49-0FC81112AE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86F114A-1E70-C0D7-D124-7652AD5361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16131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ed stroke -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C284-0A92-5347-897D-AD8BBA1AF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06269-6EC5-2670-5253-88B0FC5601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E28F585-FC78-1486-CF3C-75A037278B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863" y="1537088"/>
            <a:ext cx="11449050" cy="4916248"/>
          </a:xfrm>
          <a:prstGeom prst="rect">
            <a:avLst/>
          </a:prstGeom>
        </p:spPr>
        <p:txBody>
          <a:bodyPr/>
          <a:lstStyle>
            <a:lvl1pPr marL="82550" indent="0">
              <a:buNone/>
              <a:defRPr/>
            </a:lvl1pPr>
          </a:lstStyle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  <a:p>
            <a:pPr marL="357188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E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998704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1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49" r:id="rId3"/>
    <p:sldLayoutId id="2147483650" r:id="rId4"/>
    <p:sldLayoutId id="2147483658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7095089-A841-D446-804A-E0EF8C83B5BC}"/>
              </a:ext>
            </a:extLst>
          </p:cNvPr>
          <p:cNvSpPr txBox="1">
            <a:spLocks/>
          </p:cNvSpPr>
          <p:nvPr userDrawn="1"/>
        </p:nvSpPr>
        <p:spPr>
          <a:xfrm>
            <a:off x="334863" y="404664"/>
            <a:ext cx="8641457" cy="6477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Slide heading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96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38B90F6-2612-C7F8-24E9-43C24254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03" y="1892829"/>
            <a:ext cx="11330516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n-GB" altLang="en-US" sz="6000" b="1" kern="0" dirty="0">
                <a:solidFill>
                  <a:schemeClr val="bg1"/>
                </a:solidFill>
              </a:rPr>
              <a:t>Human Papillomavirus(HPV)</a:t>
            </a:r>
          </a:p>
          <a:p>
            <a:pPr algn="ctr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n-GB" altLang="en-US" sz="6000" b="1" kern="0" dirty="0">
                <a:solidFill>
                  <a:schemeClr val="bg1"/>
                </a:solidFill>
              </a:rPr>
              <a:t>and the HPV Vaccine</a:t>
            </a:r>
          </a:p>
        </p:txBody>
      </p:sp>
    </p:spTree>
    <p:extLst>
      <p:ext uri="{BB962C8B-B14F-4D97-AF65-F5344CB8AC3E}">
        <p14:creationId xmlns:p14="http://schemas.microsoft.com/office/powerpoint/2010/main" val="159294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2B1306-8355-067E-4BE1-3C8639754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863" y="404664"/>
            <a:ext cx="9073505" cy="647700"/>
          </a:xfrm>
        </p:spPr>
        <p:txBody>
          <a:bodyPr/>
          <a:lstStyle/>
          <a:p>
            <a:r>
              <a:rPr lang="en-GB" sz="4000" dirty="0"/>
              <a:t>How effective is the HPV vaccine?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0E348-1F4F-E12D-DEE8-B8DCC0750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63" y="1537088"/>
            <a:ext cx="10729689" cy="4916248"/>
          </a:xfrm>
        </p:spPr>
        <p:txBody>
          <a:bodyPr/>
          <a:lstStyle/>
          <a:p>
            <a:r>
              <a:rPr lang="en-GB" sz="4400" b="0" i="0" dirty="0">
                <a:effectLst/>
              </a:rPr>
              <a:t>In clinical trials, the HPV vaccine was over 99% effective at preventing pre-cancer caused by HPV types 16 or 18 in young women, which are linked to 70% of cervical cancers.</a:t>
            </a:r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67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BB5BD-13BF-3207-ED79-E0FB5E9C3C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985" y="260648"/>
            <a:ext cx="8641457" cy="647700"/>
          </a:xfrm>
        </p:spPr>
        <p:txBody>
          <a:bodyPr/>
          <a:lstStyle/>
          <a:p>
            <a:r>
              <a:rPr lang="en-GB" sz="4000" dirty="0"/>
              <a:t>HPV Vaccine myth busting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0AE927-0635-24E5-4615-463E96D7C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324309"/>
              </p:ext>
            </p:extLst>
          </p:nvPr>
        </p:nvGraphicFramePr>
        <p:xfrm>
          <a:off x="368574" y="1285878"/>
          <a:ext cx="97519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43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5ACB1-4856-E9C2-DFC1-1158B62A5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863" y="332656"/>
            <a:ext cx="10225136" cy="647700"/>
          </a:xfrm>
        </p:spPr>
        <p:txBody>
          <a:bodyPr/>
          <a:lstStyle/>
          <a:p>
            <a:r>
              <a:rPr lang="en-GB" sz="4000" dirty="0"/>
              <a:t>How to prepare for the vaccine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DEBF-19A7-1F66-F377-3663D8C4F0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63" y="1609096"/>
            <a:ext cx="11449050" cy="49162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Make sure you have breakfast and/ or a snack before your planned vaccination.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Wear a short sleeve school shirt/ top if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Talk to your teacher if you are worried about the vaccinations and we can vaccinate you privately or at the beginning of the session.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Bring your water bottle with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Relax…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62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84E38-77EA-77F7-E2F3-2167D52FA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459" y="404664"/>
            <a:ext cx="9289529" cy="1080120"/>
          </a:xfrm>
        </p:spPr>
        <p:txBody>
          <a:bodyPr/>
          <a:lstStyle/>
          <a:p>
            <a:r>
              <a:rPr lang="en-GB" sz="4000" dirty="0"/>
              <a:t>What to expect on the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FCDBA-7D80-BBE3-F48E-2DFD113AEC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459" y="1268760"/>
            <a:ext cx="9120336" cy="5040560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table will be set up like this at your school.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The nurse will call you to the table. They will then ask you some questions to check that they have the correct form.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They will explain the vaccination and give you the opportunity to ask questions or discuss any worries you may have.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The nurse will check you are ready for the vaccination, and then you will receive your HPV vaccination.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latin typeface="+mn-lt"/>
                <a:ea typeface="+mn-ea"/>
                <a:cs typeface="+mn-cs"/>
              </a:rPr>
              <a:t>We may ask for feedback about the care you received.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0B48B-6024-33E1-3727-01389B1E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798" y="2132856"/>
            <a:ext cx="234474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C14219-BEBD-584A-6ECE-59436FCAC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863" y="404664"/>
            <a:ext cx="9145513" cy="647700"/>
          </a:xfrm>
        </p:spPr>
        <p:txBody>
          <a:bodyPr/>
          <a:lstStyle/>
          <a:p>
            <a:r>
              <a:rPr lang="en-GB" sz="4000" dirty="0"/>
              <a:t>What we would like from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AEB7B-9A1F-5C38-82DB-92F1CEA18A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Respect everyone at the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Keep the noise levels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Listen to what is being 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Let us know if you have any questions or any worries you would like to discuss</a:t>
            </a:r>
          </a:p>
          <a:p>
            <a:pPr marL="0"/>
            <a:br>
              <a:rPr lang="en-GB" sz="3600" b="1" dirty="0"/>
            </a:br>
            <a:r>
              <a:rPr lang="en-GB" sz="3600" b="1" dirty="0"/>
              <a:t>REMEMBER</a:t>
            </a:r>
            <a:r>
              <a:rPr lang="en-GB" sz="3600" dirty="0"/>
              <a:t> – We are here to make your experience as pleasant as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99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DB7B3-D7E8-3B2C-BDA9-D9B3BAFBD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dirty="0"/>
              <a:t>What to do next…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88F72-74D8-A7A3-7DF2-DDD528786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Speak to your families about vaccination.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Encourage them to complete the online consent form whether they would like </a:t>
            </a:r>
            <a:r>
              <a:rPr lang="en-US" sz="3600" dirty="0"/>
              <a:t>you to be given</a:t>
            </a:r>
            <a:r>
              <a:rPr lang="en-US" sz="3600" dirty="0">
                <a:solidFill>
                  <a:schemeClr val="tx1"/>
                </a:solidFill>
              </a:rPr>
              <a:t> vaccination </a:t>
            </a:r>
            <a:r>
              <a:rPr lang="en-US" sz="3600" dirty="0"/>
              <a:t>or not.</a:t>
            </a:r>
            <a:endParaRPr lang="en-US" sz="3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If the consent form is not completed, we then contact your family as we need to ensure we offer the vaccine to every student.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06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D36D1-DF33-2E86-1476-F12131894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/>
              <a:t>Feedback from students after vaccination.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A665BC-DF2E-FD4B-EF4F-18D1A6DBE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523974"/>
              </p:ext>
            </p:extLst>
          </p:nvPr>
        </p:nvGraphicFramePr>
        <p:xfrm>
          <a:off x="191345" y="1340768"/>
          <a:ext cx="11592568" cy="479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90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48315807-025C-919C-3DEC-D2936F4E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03" y="1268760"/>
            <a:ext cx="11330516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en-US" sz="10000" b="1" dirty="0">
                <a:solidFill>
                  <a:schemeClr val="tx2"/>
                </a:solidFill>
              </a:rPr>
              <a:t>Thank you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GB" altLang="en-US" sz="6000" dirty="0">
                <a:solidFill>
                  <a:schemeClr val="accent2"/>
                </a:solidFill>
              </a:rPr>
              <a:t>		Questions…?</a:t>
            </a:r>
            <a:endParaRPr lang="en-GB" altLang="en-US" sz="8800" b="1" dirty="0">
              <a:solidFill>
                <a:schemeClr val="accent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AFD79B-2F92-2F2A-EDBF-445237079C4F}"/>
              </a:ext>
            </a:extLst>
          </p:cNvPr>
          <p:cNvGrpSpPr/>
          <p:nvPr/>
        </p:nvGrpSpPr>
        <p:grpSpPr>
          <a:xfrm>
            <a:off x="334103" y="6093296"/>
            <a:ext cx="4680521" cy="453602"/>
            <a:chOff x="334103" y="6093296"/>
            <a:chExt cx="4680521" cy="45360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A136816-464E-909D-CC7B-EDDCF5C62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4103" y="6093296"/>
              <a:ext cx="4680521" cy="4536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A67DEC-B413-8060-6614-4D6C47B709EC}"/>
                </a:ext>
              </a:extLst>
            </p:cNvPr>
            <p:cNvSpPr txBox="1"/>
            <p:nvPr/>
          </p:nvSpPr>
          <p:spPr>
            <a:xfrm>
              <a:off x="738480" y="6123370"/>
              <a:ext cx="420539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www.berkshirehealthcare.nhs.uk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5D0448-7AB0-BBC3-9D29-35093C77C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2885" y="6185097"/>
              <a:ext cx="246521" cy="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07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4DF4A-EF6F-5685-B160-5B5E1FD0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132" y="5949280"/>
            <a:ext cx="648000" cy="64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E08311-2A62-0D72-42AD-27E833FF6378}"/>
              </a:ext>
            </a:extLst>
          </p:cNvPr>
          <p:cNvSpPr/>
          <p:nvPr/>
        </p:nvSpPr>
        <p:spPr>
          <a:xfrm>
            <a:off x="324868" y="5829266"/>
            <a:ext cx="5580000" cy="504000"/>
          </a:xfrm>
          <a:prstGeom prst="roundRect">
            <a:avLst>
              <a:gd name="adj" fmla="val 50000"/>
            </a:avLst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38B90F6-2612-C7F8-24E9-43C24254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03" y="1892829"/>
            <a:ext cx="11330516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n-GB" altLang="en-US" sz="5867" b="1" kern="0" dirty="0">
                <a:solidFill>
                  <a:schemeClr val="bg1"/>
                </a:solidFill>
              </a:rPr>
              <a:t>An Overview of the HPV Vaccination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70E5F-CA76-382C-38D7-0EE09347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59" y="5847655"/>
            <a:ext cx="5284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400" b="1" kern="0" dirty="0"/>
              <a:t>Berkshire Immunisation Team</a:t>
            </a:r>
            <a:endParaRPr lang="en-GB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61833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73167-B97F-E9E7-DCCD-1AAD635F7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2" y="109440"/>
            <a:ext cx="11949196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6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9CB91-E43A-CD51-D1FA-37A479BEC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484784"/>
            <a:ext cx="7920880" cy="46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27283-3534-28ED-B2ED-A2426B411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35" y="395817"/>
            <a:ext cx="8641457" cy="647700"/>
          </a:xfrm>
        </p:spPr>
        <p:txBody>
          <a:bodyPr/>
          <a:lstStyle/>
          <a:p>
            <a:r>
              <a:rPr lang="en-GB" dirty="0"/>
              <a:t>Aim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517D2D-8992-A8E3-4B58-DEE4B6AE1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988910"/>
              </p:ext>
            </p:extLst>
          </p:nvPr>
        </p:nvGraphicFramePr>
        <p:xfrm>
          <a:off x="479376" y="1484784"/>
          <a:ext cx="10873208" cy="465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98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36934-F0FC-B98B-2F93-59B44929E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819" y="332656"/>
            <a:ext cx="9285573" cy="792088"/>
          </a:xfrm>
        </p:spPr>
        <p:txBody>
          <a:bodyPr/>
          <a:lstStyle/>
          <a:p>
            <a:r>
              <a:rPr lang="en-GB" sz="4000" dirty="0"/>
              <a:t>What is Human Papillomavirus (HPV)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1EA7-3629-3FBC-C3D4-C138BAEF29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63" y="1537088"/>
            <a:ext cx="9001497" cy="4916248"/>
          </a:xfrm>
        </p:spPr>
        <p:txBody>
          <a:bodyPr/>
          <a:lstStyle/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HPV or Human Papillomavirus is the name for a group of viruses.</a:t>
            </a:r>
          </a:p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There are over 200 types of Human Papillomavirus.</a:t>
            </a:r>
          </a:p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Around 40 types can affect the genital </a:t>
            </a:r>
            <a:r>
              <a:rPr lang="en-GB" sz="3200"/>
              <a:t>and anal </a:t>
            </a:r>
            <a:r>
              <a:rPr lang="en-GB" sz="3200" dirty="0"/>
              <a:t>area.</a:t>
            </a:r>
          </a:p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It is spread by skin-to-skin contact.</a:t>
            </a:r>
          </a:p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Usually, HPV leaves the body naturally but can lead to HPV related cancers.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C7633-7F19-7394-2A0E-C1355C05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375" y="1772816"/>
            <a:ext cx="2388411" cy="41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5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DD207-89A2-9704-D219-A2A5B7F2DC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dirty="0"/>
              <a:t>How common is the HPV virus?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59712-2E06-0C08-88D3-08A2873E10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HPV is a common virus that can affect both boys and girls.</a:t>
            </a:r>
          </a:p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More than 70% of unvaccinated people will get it.</a:t>
            </a:r>
          </a:p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HPV is often symptomless, and the body will usually fight it off itself. However, this is not always the case.</a:t>
            </a:r>
          </a:p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While some HPV types are harmless, other types can cause damage to cells. </a:t>
            </a:r>
          </a:p>
          <a:p>
            <a:pPr marL="654050" indent="-571500">
              <a:buFont typeface="Arial" panose="020B0604020202020204" pitchFamily="34" charset="0"/>
              <a:buChar char="•"/>
            </a:pPr>
            <a:r>
              <a:rPr lang="en-GB" sz="3200" dirty="0"/>
              <a:t>It is passed on via skin-to-skin contact and is often found on fingers, hands, mouth and genitals.</a:t>
            </a:r>
          </a:p>
        </p:txBody>
      </p:sp>
    </p:spTree>
    <p:extLst>
      <p:ext uri="{BB962C8B-B14F-4D97-AF65-F5344CB8AC3E}">
        <p14:creationId xmlns:p14="http://schemas.microsoft.com/office/powerpoint/2010/main" val="353492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BE2883-BC16-9CB7-D705-52EF6C16C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863" y="404664"/>
            <a:ext cx="9217521" cy="647700"/>
          </a:xfrm>
        </p:spPr>
        <p:txBody>
          <a:bodyPr/>
          <a:lstStyle/>
          <a:p>
            <a:r>
              <a:rPr lang="en-GB" sz="4000" dirty="0"/>
              <a:t>Why do you need the HPV Vaccine?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7F64E-72EA-6E95-66B1-72FBE8445C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63" y="1196752"/>
            <a:ext cx="11449769" cy="5112568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0" i="0" dirty="0">
                <a:solidFill>
                  <a:schemeClr val="tx1"/>
                </a:solidFill>
                <a:effectLst/>
              </a:rPr>
              <a:t>As a teenager, your immune system is geared up and ready to fight. Your risk of having had HPV is also much lower than when you are older.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0" i="0" dirty="0">
                <a:solidFill>
                  <a:schemeClr val="tx1"/>
                </a:solidFill>
                <a:effectLst/>
              </a:rPr>
              <a:t>Getting vaccinated now means you could reduce your risk of genital warts or certain head, neck and genital cancers caused by HPV.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0" i="0" dirty="0">
                <a:solidFill>
                  <a:schemeClr val="tx1"/>
                </a:solidFill>
                <a:effectLst/>
              </a:rPr>
              <a:t>The HPV vaccine is most effective when given before any exposure to HPV viruses, so it is first offered to 12–13-year-olds (school year 8).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 vaccines help prevent HPV related infections.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vaccinated can reduce the spread of HPV to others.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656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3083E-240A-9988-1B5F-08EE45B1D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863" y="404664"/>
            <a:ext cx="9073505" cy="1080120"/>
          </a:xfrm>
        </p:spPr>
        <p:txBody>
          <a:bodyPr/>
          <a:lstStyle/>
          <a:p>
            <a:r>
              <a:rPr lang="en-GB" sz="4000" dirty="0"/>
              <a:t>What does the HPV Vaccine protect against?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D4C1-E66D-9075-1971-E791ED7CC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63" y="1772816"/>
            <a:ext cx="11449050" cy="4916248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Gives protection against the most high-risk strains of the Human Papillomavirus</a:t>
            </a:r>
            <a:r>
              <a:rPr lang="en-US" sz="3200" dirty="0"/>
              <a:t> (HPV), which can cause m</a:t>
            </a:r>
            <a:r>
              <a:rPr lang="en-US" sz="3200" dirty="0">
                <a:solidFill>
                  <a:schemeClr val="tx1"/>
                </a:solidFill>
              </a:rPr>
              <a:t>outh, throat, cervical and genital cancers.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Cervical cancer is the most common cause of cancer in women under the age of 35.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It also gives you 90% protection against cases of genital warts.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975288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or end (small footer)">
  <a:themeElements>
    <a:clrScheme name="NHS colours">
      <a:dk1>
        <a:srgbClr val="231F20"/>
      </a:dk1>
      <a:lt1>
        <a:srgbClr val="FFFFFF"/>
      </a:lt1>
      <a:dk2>
        <a:srgbClr val="005EB8"/>
      </a:dk2>
      <a:lt2>
        <a:srgbClr val="E8EDEE"/>
      </a:lt2>
      <a:accent1>
        <a:srgbClr val="425563"/>
      </a:accent1>
      <a:accent2>
        <a:srgbClr val="003087"/>
      </a:accent2>
      <a:accent3>
        <a:srgbClr val="41B6E6"/>
      </a:accent3>
      <a:accent4>
        <a:srgbClr val="FFB81C"/>
      </a:accent4>
      <a:accent5>
        <a:srgbClr val="006747"/>
      </a:accent5>
      <a:accent6>
        <a:srgbClr val="8A1538"/>
      </a:accent6>
      <a:hlink>
        <a:srgbClr val="003087"/>
      </a:hlink>
      <a:folHlink>
        <a:srgbClr val="0072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ised stroke (titles and content)">
  <a:themeElements>
    <a:clrScheme name="NHS colours">
      <a:dk1>
        <a:srgbClr val="231F20"/>
      </a:dk1>
      <a:lt1>
        <a:srgbClr val="FFFFFF"/>
      </a:lt1>
      <a:dk2>
        <a:srgbClr val="005EB8"/>
      </a:dk2>
      <a:lt2>
        <a:srgbClr val="E8EDEE"/>
      </a:lt2>
      <a:accent1>
        <a:srgbClr val="425563"/>
      </a:accent1>
      <a:accent2>
        <a:srgbClr val="003087"/>
      </a:accent2>
      <a:accent3>
        <a:srgbClr val="41B6E6"/>
      </a:accent3>
      <a:accent4>
        <a:srgbClr val="FFB81C"/>
      </a:accent4>
      <a:accent5>
        <a:srgbClr val="006747"/>
      </a:accent5>
      <a:accent6>
        <a:srgbClr val="8A1538"/>
      </a:accent6>
      <a:hlink>
        <a:srgbClr val="003087"/>
      </a:hlink>
      <a:folHlink>
        <a:srgbClr val="0072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ow stroke (content)">
  <a:themeElements>
    <a:clrScheme name="NHS colours">
      <a:dk1>
        <a:srgbClr val="231F20"/>
      </a:dk1>
      <a:lt1>
        <a:srgbClr val="FFFFFF"/>
      </a:lt1>
      <a:dk2>
        <a:srgbClr val="005EB8"/>
      </a:dk2>
      <a:lt2>
        <a:srgbClr val="E8EDEE"/>
      </a:lt2>
      <a:accent1>
        <a:srgbClr val="425563"/>
      </a:accent1>
      <a:accent2>
        <a:srgbClr val="003087"/>
      </a:accent2>
      <a:accent3>
        <a:srgbClr val="41B6E6"/>
      </a:accent3>
      <a:accent4>
        <a:srgbClr val="FFB81C"/>
      </a:accent4>
      <a:accent5>
        <a:srgbClr val="006747"/>
      </a:accent5>
      <a:accent6>
        <a:srgbClr val="8A1538"/>
      </a:accent6>
      <a:hlink>
        <a:srgbClr val="003087"/>
      </a:hlink>
      <a:folHlink>
        <a:srgbClr val="0072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lain (content)">
  <a:themeElements>
    <a:clrScheme name="NHS colours">
      <a:dk1>
        <a:srgbClr val="231F20"/>
      </a:dk1>
      <a:lt1>
        <a:srgbClr val="FFFFFF"/>
      </a:lt1>
      <a:dk2>
        <a:srgbClr val="005EB8"/>
      </a:dk2>
      <a:lt2>
        <a:srgbClr val="E8EDEE"/>
      </a:lt2>
      <a:accent1>
        <a:srgbClr val="425563"/>
      </a:accent1>
      <a:accent2>
        <a:srgbClr val="003087"/>
      </a:accent2>
      <a:accent3>
        <a:srgbClr val="41B6E6"/>
      </a:accent3>
      <a:accent4>
        <a:srgbClr val="FFB81C"/>
      </a:accent4>
      <a:accent5>
        <a:srgbClr val="006747"/>
      </a:accent5>
      <a:accent6>
        <a:srgbClr val="8A1538"/>
      </a:accent6>
      <a:hlink>
        <a:srgbClr val="003087"/>
      </a:hlink>
      <a:folHlink>
        <a:srgbClr val="0072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 (large footer)">
  <a:themeElements>
    <a:clrScheme name="NHS colours">
      <a:dk1>
        <a:srgbClr val="231F20"/>
      </a:dk1>
      <a:lt1>
        <a:srgbClr val="FFFFFF"/>
      </a:lt1>
      <a:dk2>
        <a:srgbClr val="005EB8"/>
      </a:dk2>
      <a:lt2>
        <a:srgbClr val="E8EDEE"/>
      </a:lt2>
      <a:accent1>
        <a:srgbClr val="425563"/>
      </a:accent1>
      <a:accent2>
        <a:srgbClr val="003087"/>
      </a:accent2>
      <a:accent3>
        <a:srgbClr val="41B6E6"/>
      </a:accent3>
      <a:accent4>
        <a:srgbClr val="FFB81C"/>
      </a:accent4>
      <a:accent5>
        <a:srgbClr val="006747"/>
      </a:accent5>
      <a:accent6>
        <a:srgbClr val="8A1538"/>
      </a:accent6>
      <a:hlink>
        <a:srgbClr val="003087"/>
      </a:hlink>
      <a:folHlink>
        <a:srgbClr val="0072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3fcbb0-5ce4-4fa4-9261-8588994c73ad">
      <Terms xmlns="http://schemas.microsoft.com/office/infopath/2007/PartnerControls"/>
    </lcf76f155ced4ddcb4097134ff3c332f>
    <TaxCatchAll xmlns="663efad9-fd10-41f0-a65c-61f56871e16c" xsi:nil="true"/>
    <MediaLengthInSeconds xmlns="273fcbb0-5ce4-4fa4-9261-8588994c73ad" xsi:nil="true"/>
    <SharedWithUsers xmlns="b994558f-f605-473a-9756-9fe7c0794e2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BFBC7725A94458E52958B80442CD5" ma:contentTypeVersion="18" ma:contentTypeDescription="Create a new document." ma:contentTypeScope="" ma:versionID="d25458626598d5467b54e94afa8672ca">
  <xsd:schema xmlns:xsd="http://www.w3.org/2001/XMLSchema" xmlns:xs="http://www.w3.org/2001/XMLSchema" xmlns:p="http://schemas.microsoft.com/office/2006/metadata/properties" xmlns:ns2="273fcbb0-5ce4-4fa4-9261-8588994c73ad" xmlns:ns3="b994558f-f605-473a-9756-9fe7c0794e26" xmlns:ns4="663efad9-fd10-41f0-a65c-61f56871e16c" targetNamespace="http://schemas.microsoft.com/office/2006/metadata/properties" ma:root="true" ma:fieldsID="196e809e810c0cb89d00233dd8eaa254" ns2:_="" ns3:_="" ns4:_="">
    <xsd:import namespace="273fcbb0-5ce4-4fa4-9261-8588994c73ad"/>
    <xsd:import namespace="b994558f-f605-473a-9756-9fe7c0794e26"/>
    <xsd:import namespace="663efad9-fd10-41f0-a65c-61f56871e1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fcbb0-5ce4-4fa4-9261-8588994c7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042bd8-3dcf-48b7-a826-1eac47215a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4558f-f605-473a-9756-9fe7c0794e2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efad9-fd10-41f0-a65c-61f56871e16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330339a-da32-493f-b362-d57c731fbfd3}" ma:internalName="TaxCatchAll" ma:showField="CatchAllData" ma:web="b994558f-f605-473a-9756-9fe7c0794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1FA46-B842-4C84-A5C7-11460C4243D0}">
  <ds:schemaRefs>
    <ds:schemaRef ds:uri="http://schemas.microsoft.com/office/2006/metadata/properties"/>
    <ds:schemaRef ds:uri="http://schemas.microsoft.com/office/infopath/2007/PartnerControls"/>
    <ds:schemaRef ds:uri="273fcbb0-5ce4-4fa4-9261-8588994c73ad"/>
    <ds:schemaRef ds:uri="663efad9-fd10-41f0-a65c-61f56871e16c"/>
    <ds:schemaRef ds:uri="b994558f-f605-473a-9756-9fe7c0794e26"/>
  </ds:schemaRefs>
</ds:datastoreItem>
</file>

<file path=customXml/itemProps2.xml><?xml version="1.0" encoding="utf-8"?>
<ds:datastoreItem xmlns:ds="http://schemas.openxmlformats.org/officeDocument/2006/customXml" ds:itemID="{67C4CFBB-CF66-490C-AAE3-D5A3262A0F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F13AC-48D2-4074-9D57-3FF9BB452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3fcbb0-5ce4-4fa4-9261-8588994c73ad"/>
    <ds:schemaRef ds:uri="b994558f-f605-473a-9756-9fe7c0794e26"/>
    <ds:schemaRef ds:uri="663efad9-fd10-41f0-a65c-61f56871e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21411</TotalTime>
  <Words>917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Start or end (small footer)</vt:lpstr>
      <vt:lpstr>Raised stroke (titles and content)</vt:lpstr>
      <vt:lpstr>Low stroke (content)</vt:lpstr>
      <vt:lpstr>Plain (content)</vt:lpstr>
      <vt:lpstr>End slide (large footer)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Berkshire Healthcare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 Mary</dc:creator>
  <cp:lastModifiedBy>Juliet Sipson</cp:lastModifiedBy>
  <cp:revision>37</cp:revision>
  <dcterms:created xsi:type="dcterms:W3CDTF">2018-07-13T15:01:35Z</dcterms:created>
  <dcterms:modified xsi:type="dcterms:W3CDTF">2025-04-01T13:38:27Z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0x010100DB2BFBC7725A94458E52958B80442CD5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