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8" r:id="rId5"/>
    <p:sldId id="261" r:id="rId6"/>
    <p:sldId id="262" r:id="rId7"/>
    <p:sldId id="260" r:id="rId8"/>
    <p:sldId id="259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DC2F2"/>
    <a:srgbClr val="CC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1BA1242-A24D-0C6B-1163-174BE80ACA71}" v="346" dt="2026-06-30T08:41:22.13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r W Danbury" userId="S::wdanbury@littleheath.org.uk::70e6073a-801d-47c1-9726-e61badfd3814" providerId="AD" clId="Web-{F1BA1242-A24D-0C6B-1163-174BE80ACA71}"/>
    <pc:docChg chg="addSld modSld modMainMaster">
      <pc:chgData name="Mr W Danbury" userId="S::wdanbury@littleheath.org.uk::70e6073a-801d-47c1-9726-e61badfd3814" providerId="AD" clId="Web-{F1BA1242-A24D-0C6B-1163-174BE80ACA71}" dt="2026-06-30T08:41:22.139" v="322" actId="1076"/>
      <pc:docMkLst>
        <pc:docMk/>
      </pc:docMkLst>
      <pc:sldChg chg="modSp mod setBg">
        <pc:chgData name="Mr W Danbury" userId="S::wdanbury@littleheath.org.uk::70e6073a-801d-47c1-9726-e61badfd3814" providerId="AD" clId="Web-{F1BA1242-A24D-0C6B-1163-174BE80ACA71}" dt="2026-06-30T08:31:14.710" v="239"/>
        <pc:sldMkLst>
          <pc:docMk/>
          <pc:sldMk cId="374754782" sldId="258"/>
        </pc:sldMkLst>
        <pc:spChg chg="mod">
          <ac:chgData name="Mr W Danbury" userId="S::wdanbury@littleheath.org.uk::70e6073a-801d-47c1-9726-e61badfd3814" providerId="AD" clId="Web-{F1BA1242-A24D-0C6B-1163-174BE80ACA71}" dt="2026-06-30T08:11:54.416" v="29" actId="20577"/>
          <ac:spMkLst>
            <pc:docMk/>
            <pc:sldMk cId="374754782" sldId="258"/>
            <ac:spMk id="2" creationId="{DD40849A-58A8-4EBA-9FD3-8C38F19A6997}"/>
          </ac:spMkLst>
        </pc:spChg>
      </pc:sldChg>
      <pc:sldChg chg="addSp delSp modSp mod">
        <pc:chgData name="Mr W Danbury" userId="S::wdanbury@littleheath.org.uk::70e6073a-801d-47c1-9726-e61badfd3814" providerId="AD" clId="Web-{F1BA1242-A24D-0C6B-1163-174BE80ACA71}" dt="2026-06-30T08:41:22.139" v="322" actId="1076"/>
        <pc:sldMkLst>
          <pc:docMk/>
          <pc:sldMk cId="4293170354" sldId="259"/>
        </pc:sldMkLst>
        <pc:spChg chg="mod">
          <ac:chgData name="Mr W Danbury" userId="S::wdanbury@littleheath.org.uk::70e6073a-801d-47c1-9726-e61badfd3814" providerId="AD" clId="Web-{F1BA1242-A24D-0C6B-1163-174BE80ACA71}" dt="2026-06-30T08:40:30.372" v="309" actId="20577"/>
          <ac:spMkLst>
            <pc:docMk/>
            <pc:sldMk cId="4293170354" sldId="259"/>
            <ac:spMk id="2" creationId="{00000000-0000-0000-0000-000000000000}"/>
          </ac:spMkLst>
        </pc:spChg>
        <pc:spChg chg="del mod">
          <ac:chgData name="Mr W Danbury" userId="S::wdanbury@littleheath.org.uk::70e6073a-801d-47c1-9726-e61badfd3814" providerId="AD" clId="Web-{F1BA1242-A24D-0C6B-1163-174BE80ACA71}" dt="2026-06-30T08:39:03.665" v="305"/>
          <ac:spMkLst>
            <pc:docMk/>
            <pc:sldMk cId="4293170354" sldId="259"/>
            <ac:spMk id="5" creationId="{58DDBDF6-36F2-4938-BE30-A18A32156E0D}"/>
          </ac:spMkLst>
        </pc:spChg>
        <pc:spChg chg="mod">
          <ac:chgData name="Mr W Danbury" userId="S::wdanbury@littleheath.org.uk::70e6073a-801d-47c1-9726-e61badfd3814" providerId="AD" clId="Web-{F1BA1242-A24D-0C6B-1163-174BE80ACA71}" dt="2026-06-30T08:41:22.139" v="322" actId="1076"/>
          <ac:spMkLst>
            <pc:docMk/>
            <pc:sldMk cId="4293170354" sldId="259"/>
            <ac:spMk id="7" creationId="{00000000-0000-0000-0000-000000000000}"/>
          </ac:spMkLst>
        </pc:spChg>
        <pc:picChg chg="del">
          <ac:chgData name="Mr W Danbury" userId="S::wdanbury@littleheath.org.uk::70e6073a-801d-47c1-9726-e61badfd3814" providerId="AD" clId="Web-{F1BA1242-A24D-0C6B-1163-174BE80ACA71}" dt="2026-06-30T08:35:30.141" v="304"/>
          <ac:picMkLst>
            <pc:docMk/>
            <pc:sldMk cId="4293170354" sldId="259"/>
            <ac:picMk id="3" creationId="{B131AD94-B705-42A3-9D84-41F85144358E}"/>
          </ac:picMkLst>
        </pc:picChg>
        <pc:picChg chg="add mod ord">
          <ac:chgData name="Mr W Danbury" userId="S::wdanbury@littleheath.org.uk::70e6073a-801d-47c1-9726-e61badfd3814" providerId="AD" clId="Web-{F1BA1242-A24D-0C6B-1163-174BE80ACA71}" dt="2026-06-30T08:39:09.009" v="307" actId="1076"/>
          <ac:picMkLst>
            <pc:docMk/>
            <pc:sldMk cId="4293170354" sldId="259"/>
            <ac:picMk id="4" creationId="{0C8E96CF-613C-3A5D-696C-5318B836CFA4}"/>
          </ac:picMkLst>
        </pc:picChg>
      </pc:sldChg>
      <pc:sldChg chg="addSp delSp modSp new mod">
        <pc:chgData name="Mr W Danbury" userId="S::wdanbury@littleheath.org.uk::70e6073a-801d-47c1-9726-e61badfd3814" providerId="AD" clId="Web-{F1BA1242-A24D-0C6B-1163-174BE80ACA71}" dt="2026-06-30T08:34:42.077" v="302" actId="1076"/>
        <pc:sldMkLst>
          <pc:docMk/>
          <pc:sldMk cId="2326946757" sldId="260"/>
        </pc:sldMkLst>
        <pc:spChg chg="mod">
          <ac:chgData name="Mr W Danbury" userId="S::wdanbury@littleheath.org.uk::70e6073a-801d-47c1-9726-e61badfd3814" providerId="AD" clId="Web-{F1BA1242-A24D-0C6B-1163-174BE80ACA71}" dt="2026-06-30T08:32:41.479" v="250" actId="20577"/>
          <ac:spMkLst>
            <pc:docMk/>
            <pc:sldMk cId="2326946757" sldId="260"/>
            <ac:spMk id="2" creationId="{7C18880B-3699-D4D3-30E8-9AE4BE504999}"/>
          </ac:spMkLst>
        </pc:spChg>
        <pc:spChg chg="del">
          <ac:chgData name="Mr W Danbury" userId="S::wdanbury@littleheath.org.uk::70e6073a-801d-47c1-9726-e61badfd3814" providerId="AD" clId="Web-{F1BA1242-A24D-0C6B-1163-174BE80ACA71}" dt="2026-06-30T08:15:12.580" v="31"/>
          <ac:spMkLst>
            <pc:docMk/>
            <pc:sldMk cId="2326946757" sldId="260"/>
            <ac:spMk id="3" creationId="{B2770855-E21E-CE37-5129-BC67183A27D3}"/>
          </ac:spMkLst>
        </pc:spChg>
        <pc:picChg chg="add mod ord">
          <ac:chgData name="Mr W Danbury" userId="S::wdanbury@littleheath.org.uk::70e6073a-801d-47c1-9726-e61badfd3814" providerId="AD" clId="Web-{F1BA1242-A24D-0C6B-1163-174BE80ACA71}" dt="2026-06-30T08:34:42.077" v="302" actId="1076"/>
          <ac:picMkLst>
            <pc:docMk/>
            <pc:sldMk cId="2326946757" sldId="260"/>
            <ac:picMk id="4" creationId="{4150CAD8-DD6F-66F6-7E67-5087C01D92B7}"/>
          </ac:picMkLst>
        </pc:picChg>
      </pc:sldChg>
      <pc:sldChg chg="modSp new mod">
        <pc:chgData name="Mr W Danbury" userId="S::wdanbury@littleheath.org.uk::70e6073a-801d-47c1-9726-e61badfd3814" providerId="AD" clId="Web-{F1BA1242-A24D-0C6B-1163-174BE80ACA71}" dt="2026-06-30T08:32:00.008" v="243" actId="20577"/>
        <pc:sldMkLst>
          <pc:docMk/>
          <pc:sldMk cId="1139191858" sldId="261"/>
        </pc:sldMkLst>
        <pc:spChg chg="mod">
          <ac:chgData name="Mr W Danbury" userId="S::wdanbury@littleheath.org.uk::70e6073a-801d-47c1-9726-e61badfd3814" providerId="AD" clId="Web-{F1BA1242-A24D-0C6B-1163-174BE80ACA71}" dt="2026-06-30T08:31:40.242" v="241" actId="1076"/>
          <ac:spMkLst>
            <pc:docMk/>
            <pc:sldMk cId="1139191858" sldId="261"/>
            <ac:spMk id="2" creationId="{6BE978A8-65E8-699E-DBC8-412D1513BB9F}"/>
          </ac:spMkLst>
        </pc:spChg>
        <pc:spChg chg="mod">
          <ac:chgData name="Mr W Danbury" userId="S::wdanbury@littleheath.org.uk::70e6073a-801d-47c1-9726-e61badfd3814" providerId="AD" clId="Web-{F1BA1242-A24D-0C6B-1163-174BE80ACA71}" dt="2026-06-30T08:32:00.008" v="243" actId="20577"/>
          <ac:spMkLst>
            <pc:docMk/>
            <pc:sldMk cId="1139191858" sldId="261"/>
            <ac:spMk id="3" creationId="{FD8EB68D-55B0-A1B5-56EA-218E821D91B2}"/>
          </ac:spMkLst>
        </pc:spChg>
      </pc:sldChg>
      <pc:sldChg chg="modSp new">
        <pc:chgData name="Mr W Danbury" userId="S::wdanbury@littleheath.org.uk::70e6073a-801d-47c1-9726-e61badfd3814" providerId="AD" clId="Web-{F1BA1242-A24D-0C6B-1163-174BE80ACA71}" dt="2026-06-30T08:34:34.436" v="301" actId="20577"/>
        <pc:sldMkLst>
          <pc:docMk/>
          <pc:sldMk cId="1015756515" sldId="262"/>
        </pc:sldMkLst>
        <pc:spChg chg="mod">
          <ac:chgData name="Mr W Danbury" userId="S::wdanbury@littleheath.org.uk::70e6073a-801d-47c1-9726-e61badfd3814" providerId="AD" clId="Web-{F1BA1242-A24D-0C6B-1163-174BE80ACA71}" dt="2026-06-30T08:33:05.839" v="255" actId="20577"/>
          <ac:spMkLst>
            <pc:docMk/>
            <pc:sldMk cId="1015756515" sldId="262"/>
            <ac:spMk id="2" creationId="{AE62A69E-68E2-A636-BC92-712564C8D7A1}"/>
          </ac:spMkLst>
        </pc:spChg>
        <pc:spChg chg="mod">
          <ac:chgData name="Mr W Danbury" userId="S::wdanbury@littleheath.org.uk::70e6073a-801d-47c1-9726-e61badfd3814" providerId="AD" clId="Web-{F1BA1242-A24D-0C6B-1163-174BE80ACA71}" dt="2026-06-30T08:34:34.436" v="301" actId="20577"/>
          <ac:spMkLst>
            <pc:docMk/>
            <pc:sldMk cId="1015756515" sldId="262"/>
            <ac:spMk id="3" creationId="{F1459D3D-9BF2-9EE2-4385-C7D39678927A}"/>
          </ac:spMkLst>
        </pc:spChg>
      </pc:sldChg>
      <pc:sldMasterChg chg="mod setBg modSldLayout">
        <pc:chgData name="Mr W Danbury" userId="S::wdanbury@littleheath.org.uk::70e6073a-801d-47c1-9726-e61badfd3814" providerId="AD" clId="Web-{F1BA1242-A24D-0C6B-1163-174BE80ACA71}" dt="2026-06-30T08:31:14.710" v="239"/>
        <pc:sldMasterMkLst>
          <pc:docMk/>
          <pc:sldMasterMk cId="2556442510" sldId="2147483648"/>
        </pc:sldMasterMkLst>
        <pc:sldLayoutChg chg="mod">
          <pc:chgData name="Mr W Danbury" userId="S::wdanbury@littleheath.org.uk::70e6073a-801d-47c1-9726-e61badfd3814" providerId="AD" clId="Web-{F1BA1242-A24D-0C6B-1163-174BE80ACA71}" dt="2026-06-30T08:31:14.710" v="239"/>
          <pc:sldLayoutMkLst>
            <pc:docMk/>
            <pc:sldMasterMk cId="2556442510" sldId="2147483648"/>
            <pc:sldLayoutMk cId="2214829178" sldId="2147483649"/>
          </pc:sldLayoutMkLst>
        </pc:sldLayoutChg>
        <pc:sldLayoutChg chg="mod">
          <pc:chgData name="Mr W Danbury" userId="S::wdanbury@littleheath.org.uk::70e6073a-801d-47c1-9726-e61badfd3814" providerId="AD" clId="Web-{F1BA1242-A24D-0C6B-1163-174BE80ACA71}" dt="2026-06-30T08:31:14.710" v="239"/>
          <pc:sldLayoutMkLst>
            <pc:docMk/>
            <pc:sldMasterMk cId="2556442510" sldId="2147483648"/>
            <pc:sldLayoutMk cId="3040578456" sldId="2147483650"/>
          </pc:sldLayoutMkLst>
        </pc:sldLayoutChg>
        <pc:sldLayoutChg chg="mod">
          <pc:chgData name="Mr W Danbury" userId="S::wdanbury@littleheath.org.uk::70e6073a-801d-47c1-9726-e61badfd3814" providerId="AD" clId="Web-{F1BA1242-A24D-0C6B-1163-174BE80ACA71}" dt="2026-06-30T08:31:14.710" v="239"/>
          <pc:sldLayoutMkLst>
            <pc:docMk/>
            <pc:sldMasterMk cId="2556442510" sldId="2147483648"/>
            <pc:sldLayoutMk cId="2922775150" sldId="2147483651"/>
          </pc:sldLayoutMkLst>
        </pc:sldLayoutChg>
        <pc:sldLayoutChg chg="mod">
          <pc:chgData name="Mr W Danbury" userId="S::wdanbury@littleheath.org.uk::70e6073a-801d-47c1-9726-e61badfd3814" providerId="AD" clId="Web-{F1BA1242-A24D-0C6B-1163-174BE80ACA71}" dt="2026-06-30T08:31:14.710" v="239"/>
          <pc:sldLayoutMkLst>
            <pc:docMk/>
            <pc:sldMasterMk cId="2556442510" sldId="2147483648"/>
            <pc:sldLayoutMk cId="4163550454" sldId="2147483652"/>
          </pc:sldLayoutMkLst>
        </pc:sldLayoutChg>
        <pc:sldLayoutChg chg="mod">
          <pc:chgData name="Mr W Danbury" userId="S::wdanbury@littleheath.org.uk::70e6073a-801d-47c1-9726-e61badfd3814" providerId="AD" clId="Web-{F1BA1242-A24D-0C6B-1163-174BE80ACA71}" dt="2026-06-30T08:31:14.710" v="239"/>
          <pc:sldLayoutMkLst>
            <pc:docMk/>
            <pc:sldMasterMk cId="2556442510" sldId="2147483648"/>
            <pc:sldLayoutMk cId="1046323207" sldId="2147483653"/>
          </pc:sldLayoutMkLst>
        </pc:sldLayoutChg>
        <pc:sldLayoutChg chg="mod">
          <pc:chgData name="Mr W Danbury" userId="S::wdanbury@littleheath.org.uk::70e6073a-801d-47c1-9726-e61badfd3814" providerId="AD" clId="Web-{F1BA1242-A24D-0C6B-1163-174BE80ACA71}" dt="2026-06-30T08:31:14.710" v="239"/>
          <pc:sldLayoutMkLst>
            <pc:docMk/>
            <pc:sldMasterMk cId="2556442510" sldId="2147483648"/>
            <pc:sldLayoutMk cId="1341500434" sldId="2147483654"/>
          </pc:sldLayoutMkLst>
        </pc:sldLayoutChg>
        <pc:sldLayoutChg chg="mod">
          <pc:chgData name="Mr W Danbury" userId="S::wdanbury@littleheath.org.uk::70e6073a-801d-47c1-9726-e61badfd3814" providerId="AD" clId="Web-{F1BA1242-A24D-0C6B-1163-174BE80ACA71}" dt="2026-06-30T08:31:14.710" v="239"/>
          <pc:sldLayoutMkLst>
            <pc:docMk/>
            <pc:sldMasterMk cId="2556442510" sldId="2147483648"/>
            <pc:sldLayoutMk cId="2467247268" sldId="2147483655"/>
          </pc:sldLayoutMkLst>
        </pc:sldLayoutChg>
        <pc:sldLayoutChg chg="mod">
          <pc:chgData name="Mr W Danbury" userId="S::wdanbury@littleheath.org.uk::70e6073a-801d-47c1-9726-e61badfd3814" providerId="AD" clId="Web-{F1BA1242-A24D-0C6B-1163-174BE80ACA71}" dt="2026-06-30T08:31:14.710" v="239"/>
          <pc:sldLayoutMkLst>
            <pc:docMk/>
            <pc:sldMasterMk cId="2556442510" sldId="2147483648"/>
            <pc:sldLayoutMk cId="4116431208" sldId="2147483656"/>
          </pc:sldLayoutMkLst>
        </pc:sldLayoutChg>
        <pc:sldLayoutChg chg="mod">
          <pc:chgData name="Mr W Danbury" userId="S::wdanbury@littleheath.org.uk::70e6073a-801d-47c1-9726-e61badfd3814" providerId="AD" clId="Web-{F1BA1242-A24D-0C6B-1163-174BE80ACA71}" dt="2026-06-30T08:31:14.710" v="239"/>
          <pc:sldLayoutMkLst>
            <pc:docMk/>
            <pc:sldMasterMk cId="2556442510" sldId="2147483648"/>
            <pc:sldLayoutMk cId="1925499739" sldId="2147483657"/>
          </pc:sldLayoutMkLst>
        </pc:sldLayoutChg>
        <pc:sldLayoutChg chg="mod">
          <pc:chgData name="Mr W Danbury" userId="S::wdanbury@littleheath.org.uk::70e6073a-801d-47c1-9726-e61badfd3814" providerId="AD" clId="Web-{F1BA1242-A24D-0C6B-1163-174BE80ACA71}" dt="2026-06-30T08:31:14.710" v="239"/>
          <pc:sldLayoutMkLst>
            <pc:docMk/>
            <pc:sldMasterMk cId="2556442510" sldId="2147483648"/>
            <pc:sldLayoutMk cId="984193589" sldId="2147483658"/>
          </pc:sldLayoutMkLst>
        </pc:sldLayoutChg>
        <pc:sldLayoutChg chg="mod">
          <pc:chgData name="Mr W Danbury" userId="S::wdanbury@littleheath.org.uk::70e6073a-801d-47c1-9726-e61badfd3814" providerId="AD" clId="Web-{F1BA1242-A24D-0C6B-1163-174BE80ACA71}" dt="2026-06-30T08:31:14.710" v="239"/>
          <pc:sldLayoutMkLst>
            <pc:docMk/>
            <pc:sldMasterMk cId="2556442510" sldId="2147483648"/>
            <pc:sldLayoutMk cId="289322467" sldId="214748365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2CA533-B253-447F-B386-EAF6DC77EEA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2F020F8-E082-48D7-9482-5B175FE79F1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054897-BA3B-4540-981B-B169EABB9C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BECA6-529C-4373-9549-1463F2BFEFE2}" type="datetimeFigureOut">
              <a:rPr lang="en-GB" smtClean="0"/>
              <a:t>30/06/2026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A76173-4169-4CF4-858C-D2B9B1CA29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20B7DC-8C23-41DE-A9DC-BFE90F55C4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51EA7-C66C-45AA-88A9-CDC83186F7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48291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E85304-6068-401B-9575-82E467D777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83EBA95-A786-47DB-A4DF-9988B44E33E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12CC71-7D7A-4468-85AB-421FC1DFE4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BECA6-529C-4373-9549-1463F2BFEFE2}" type="datetimeFigureOut">
              <a:rPr lang="en-GB" smtClean="0"/>
              <a:t>30/06/2026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E17639-0270-4A2E-B637-B70D9F1CAB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23B50E-09D5-4A3F-B40A-CE125FECDD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51EA7-C66C-45AA-88A9-CDC83186F7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41935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169B873-0581-4C5B-940D-1733AEF8CE8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7A7B4CF-6818-4FA6-9B67-B97AB8003E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5285C6-E755-44B6-9CF9-50817F4708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BECA6-529C-4373-9549-1463F2BFEFE2}" type="datetimeFigureOut">
              <a:rPr lang="en-GB" smtClean="0"/>
              <a:t>30/06/2026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92AD7C-097B-4422-BE00-19745CEDFD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D83E87-7AF5-4D03-B333-36A944114A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51EA7-C66C-45AA-88A9-CDC83186F7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3224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00239D-5B20-4950-A976-9948E44C41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0A7256-1C09-44C6-8D9A-21FCCC6D4B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D2B27B-0382-4246-8894-65D330F525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BECA6-529C-4373-9549-1463F2BFEFE2}" type="datetimeFigureOut">
              <a:rPr lang="en-GB" smtClean="0"/>
              <a:t>30/06/2026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6D6C81-0B2C-4715-B417-57F924781C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B778DB-CE12-46A5-A313-A794209A96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51EA7-C66C-45AA-88A9-CDC83186F7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05784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F55EA2-8DEB-404B-9847-6236B49777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3190E1B-BE20-4DF1-B4AA-3F3E892C50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3D96A1-7901-4CED-85BE-9F00F506CA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BECA6-529C-4373-9549-1463F2BFEFE2}" type="datetimeFigureOut">
              <a:rPr lang="en-GB" smtClean="0"/>
              <a:t>30/06/2026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AECBB4-62D8-4A92-8D09-B63D56E4E6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7DC298-FB6B-4940-B7A4-293D3F2609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51EA7-C66C-45AA-88A9-CDC83186F7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27751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D4B990-C36C-45F0-9D35-C45F1456D1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61F9DF-6192-4B98-B044-4FF791561E3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B16CC23-633F-481B-9916-F89009350E3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1A663E1-27E7-482C-90AF-79E283E3C9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BECA6-529C-4373-9549-1463F2BFEFE2}" type="datetimeFigureOut">
              <a:rPr lang="en-GB" smtClean="0"/>
              <a:t>30/06/2026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53D31AA-B2EC-4609-8C2A-9953CE8EA3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71D28FE-2B1E-49EF-B323-68B9660D61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51EA7-C66C-45AA-88A9-CDC83186F7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35504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973637-2C1D-49A0-8F34-8FECE47CBF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292CB4-6288-44BD-9381-E1A2EFDD44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753E000-2AA8-4257-8C06-B1EFBE0F39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6E791F2-46B5-4E5D-BFBB-4DFE2C1C338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4F2637A-2811-459E-BEB4-29FE33F752C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C551E5E-5E7B-412E-9A0F-0289C7CA20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BECA6-529C-4373-9549-1463F2BFEFE2}" type="datetimeFigureOut">
              <a:rPr lang="en-GB" smtClean="0"/>
              <a:t>30/06/2026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917B0CB-2203-4877-95FF-831A476036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68B338E-7760-45A7-90DE-46F6D56BC1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51EA7-C66C-45AA-88A9-CDC83186F7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63232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8F1A15-B513-48E8-9C37-097F691878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F7219EC-77C4-49FA-895E-FBF365C8AC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BECA6-529C-4373-9549-1463F2BFEFE2}" type="datetimeFigureOut">
              <a:rPr lang="en-GB" smtClean="0"/>
              <a:t>30/06/2026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5F4C2C3-F8EA-4FD5-B6CF-AC70D0106C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FFA1A99-CB5E-4304-8627-A385EE2C19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51EA7-C66C-45AA-88A9-CDC83186F7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15004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B749537-C891-4810-9270-C65E89B0D8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BECA6-529C-4373-9549-1463F2BFEFE2}" type="datetimeFigureOut">
              <a:rPr lang="en-GB" smtClean="0"/>
              <a:t>30/06/2026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9C728F3-30FC-4DD4-8444-FE73992687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B425EE0-867D-4AC9-8C0F-0AB24587BD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51EA7-C66C-45AA-88A9-CDC83186F7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72472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4ACB06-6832-4DAA-B0CF-1F13330305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03A883-07B3-4D6F-91BA-2288F6995C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B21CFDC-F33C-45F2-8C83-E944F868CE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40FD315-3C0F-4CE3-AB26-513B0F780C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BECA6-529C-4373-9549-1463F2BFEFE2}" type="datetimeFigureOut">
              <a:rPr lang="en-GB" smtClean="0"/>
              <a:t>30/06/2026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E6E5991-A4E8-4A0C-91DE-58845BA161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BE87A73-937C-4A0B-B3E4-9B7DF7E098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51EA7-C66C-45AA-88A9-CDC83186F7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64312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B9D262-1A21-40A5-BADE-CF9467DE82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550B54F-2BE6-4582-B570-89BC2144937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45795D6-0468-4E70-AEE7-CC51318EDEF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BE7C377-4600-4CD8-A642-98898A34C0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BECA6-529C-4373-9549-1463F2BFEFE2}" type="datetimeFigureOut">
              <a:rPr lang="en-GB" smtClean="0"/>
              <a:t>30/06/2026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7E19DEB-FF36-4191-B67C-DB7BA534D4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8BAB349-3829-41FB-8274-117FEE56E3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51EA7-C66C-45AA-88A9-CDC83186F7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54997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DC2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DB15B27-0DF6-4DCB-A580-539FC4BA15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8F61B8D-1FBB-49CD-B4E8-40858A5CB7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627EDC-7395-4556-980F-ED983F55D56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2BECA6-529C-4373-9549-1463F2BFEFE2}" type="datetimeFigureOut">
              <a:rPr lang="en-GB" smtClean="0"/>
              <a:t>30/06/2026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6DED1A-08F9-426F-9E0D-95B793F8D61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249271-AD6E-4670-8257-59F14E3E9D9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751EA7-C66C-45AA-88A9-CDC83186F7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64425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wq70U0UJgvI?feature=oembed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LyxTcyFGfxM?feature=oembed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>
            <a:extLst>
              <a:ext uri="{FF2B5EF4-FFF2-40B4-BE49-F238E27FC236}">
                <a16:creationId xmlns:a16="http://schemas.microsoft.com/office/drawing/2014/main" id="{54530F2C-5EDF-4D79-9624-F4900517703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85948" y="4209098"/>
            <a:ext cx="2810827" cy="28108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8" name="Picture 6">
            <a:extLst>
              <a:ext uri="{FF2B5EF4-FFF2-40B4-BE49-F238E27FC236}">
                <a16:creationId xmlns:a16="http://schemas.microsoft.com/office/drawing/2014/main" id="{94869859-C50F-4D00-B004-C446037A2E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3721377" cy="28108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0" name="Picture 8">
            <a:extLst>
              <a:ext uri="{FF2B5EF4-FFF2-40B4-BE49-F238E27FC236}">
                <a16:creationId xmlns:a16="http://schemas.microsoft.com/office/drawing/2014/main" id="{DBF87A5D-6D5C-4567-8A80-C489D295648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076773"/>
            <a:ext cx="3978910" cy="2733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2C7659AE-13DF-4079-A3CE-C9B11D20F3F9}"/>
              </a:ext>
            </a:extLst>
          </p:cNvPr>
          <p:cNvSpPr txBox="1"/>
          <p:nvPr/>
        </p:nvSpPr>
        <p:spPr>
          <a:xfrm>
            <a:off x="121920" y="2936240"/>
            <a:ext cx="359945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i="1" dirty="0">
                <a:solidFill>
                  <a:srgbClr val="0070C0"/>
                </a:solidFill>
              </a:rPr>
              <a:t>Thank you for being ready to learn!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DF25251-DF7F-446C-86BD-4648199E6D5C}"/>
              </a:ext>
            </a:extLst>
          </p:cNvPr>
          <p:cNvSpPr txBox="1"/>
          <p:nvPr/>
        </p:nvSpPr>
        <p:spPr>
          <a:xfrm>
            <a:off x="3100232" y="230891"/>
            <a:ext cx="6715125" cy="52322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2800" b="1" u="sng" dirty="0"/>
              <a:t>Title: English Literature Taster Lesson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B680610-4F80-46A2-AB4C-8A9B847B68AC}"/>
              </a:ext>
            </a:extLst>
          </p:cNvPr>
          <p:cNvSpPr txBox="1"/>
          <p:nvPr/>
        </p:nvSpPr>
        <p:spPr>
          <a:xfrm>
            <a:off x="3730223" y="1614554"/>
            <a:ext cx="4681088" cy="138499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2800" dirty="0"/>
              <a:t>Aims:</a:t>
            </a:r>
          </a:p>
          <a:p>
            <a:pPr marL="342900" indent="-342900">
              <a:buAutoNum type="arabicPeriod"/>
            </a:pPr>
            <a:r>
              <a:rPr lang="en-GB" sz="2800" dirty="0"/>
              <a:t>To entice you all into signing up for </a:t>
            </a:r>
            <a:r>
              <a:rPr lang="en-GB" sz="2800" dirty="0" err="1"/>
              <a:t>Eng</a:t>
            </a:r>
            <a:r>
              <a:rPr lang="en-GB" sz="2800" dirty="0"/>
              <a:t> Lit</a:t>
            </a:r>
            <a:endParaRPr lang="en-GB" sz="2800" dirty="0">
              <a:ea typeface="Calibri"/>
              <a:cs typeface="Calibri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D40849A-58A8-4EBA-9FD3-8C38F19A6997}"/>
              </a:ext>
            </a:extLst>
          </p:cNvPr>
          <p:cNvSpPr txBox="1"/>
          <p:nvPr/>
        </p:nvSpPr>
        <p:spPr>
          <a:xfrm>
            <a:off x="8692551" y="368060"/>
            <a:ext cx="3174521" cy="646330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sz="2800" b="1" dirty="0"/>
              <a:t>DNA: </a:t>
            </a:r>
          </a:p>
          <a:p>
            <a:r>
              <a:rPr lang="en-US" sz="5400"/>
              <a:t>What makes you laugh</a:t>
            </a:r>
            <a:r>
              <a:rPr lang="en-US" sz="5400" dirty="0"/>
              <a:t>?</a:t>
            </a:r>
            <a:endParaRPr lang="en-US" sz="5400">
              <a:ea typeface="Calibri"/>
              <a:cs typeface="Calibri"/>
            </a:endParaRPr>
          </a:p>
          <a:p>
            <a:endParaRPr lang="en-US" sz="2800" b="1" dirty="0">
              <a:ea typeface="Calibri"/>
              <a:cs typeface="Calibri"/>
            </a:endParaRPr>
          </a:p>
          <a:p>
            <a:endParaRPr lang="en-US" sz="2800" b="1" dirty="0">
              <a:ea typeface="Calibri"/>
              <a:cs typeface="Calibri"/>
            </a:endParaRPr>
          </a:p>
          <a:p>
            <a:endParaRPr lang="en-US" sz="2800" b="1" dirty="0">
              <a:ea typeface="Calibri"/>
              <a:cs typeface="Calibri"/>
            </a:endParaRPr>
          </a:p>
          <a:p>
            <a:endParaRPr lang="en-US" sz="2800" b="1" dirty="0">
              <a:ea typeface="Calibri"/>
              <a:cs typeface="Calibri"/>
            </a:endParaRPr>
          </a:p>
          <a:p>
            <a:endParaRPr lang="en-US" sz="2800" b="1" dirty="0">
              <a:ea typeface="Calibri"/>
              <a:cs typeface="Calibri"/>
            </a:endParaRPr>
          </a:p>
          <a:p>
            <a:endParaRPr lang="en-US" sz="2800" b="1" dirty="0">
              <a:ea typeface="Calibri"/>
              <a:cs typeface="Calibri"/>
            </a:endParaRPr>
          </a:p>
          <a:p>
            <a:endParaRPr lang="en-US" sz="2800" b="1" dirty="0">
              <a:ea typeface="Calibri"/>
              <a:cs typeface="Calibri"/>
            </a:endParaRPr>
          </a:p>
          <a:p>
            <a:endParaRPr lang="en-US" sz="2800" b="1" dirty="0">
              <a:ea typeface="Calibri"/>
              <a:cs typeface="Calibri"/>
            </a:endParaRPr>
          </a:p>
        </p:txBody>
      </p:sp>
      <p:pic>
        <p:nvPicPr>
          <p:cNvPr id="3" name="Picture 6">
            <a:extLst>
              <a:ext uri="{FF2B5EF4-FFF2-40B4-BE49-F238E27FC236}">
                <a16:creationId xmlns:a16="http://schemas.microsoft.com/office/drawing/2014/main" id="{D91986CF-B9CA-8522-A436-8C107F61D4E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234869" y="4451870"/>
            <a:ext cx="2026577" cy="21082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7547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E978A8-65E8-699E-DBC8-412D1513BB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268"/>
            <a:ext cx="10515600" cy="1325563"/>
          </a:xfrm>
        </p:spPr>
        <p:txBody>
          <a:bodyPr/>
          <a:lstStyle/>
          <a:p>
            <a:r>
              <a:rPr lang="en-US" b="1">
                <a:ea typeface="Calibri Light"/>
                <a:cs typeface="Calibri Light"/>
              </a:rPr>
              <a:t>English Literature is divided into two papers: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8EB68D-55B0-A1B5-56EA-218E821D91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2772" y="1346654"/>
            <a:ext cx="11582399" cy="5164137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b="1">
                <a:ea typeface="Calibri"/>
                <a:cs typeface="Calibri"/>
              </a:rPr>
              <a:t>Aspects of comedy:</a:t>
            </a:r>
          </a:p>
          <a:p>
            <a:r>
              <a:rPr lang="en-US" i="1">
                <a:ea typeface="Calibri"/>
                <a:cs typeface="Calibri"/>
              </a:rPr>
              <a:t>Twelfth Night</a:t>
            </a:r>
            <a:endParaRPr lang="en-US" i="1" dirty="0">
              <a:ea typeface="Calibri"/>
              <a:cs typeface="Calibri"/>
            </a:endParaRPr>
          </a:p>
          <a:p>
            <a:r>
              <a:rPr lang="en-US">
                <a:ea typeface="Calibri"/>
                <a:cs typeface="Calibri"/>
              </a:rPr>
              <a:t>Comedy Poetry</a:t>
            </a:r>
            <a:endParaRPr lang="en-US" dirty="0">
              <a:ea typeface="Calibri"/>
              <a:cs typeface="Calibri"/>
            </a:endParaRPr>
          </a:p>
          <a:p>
            <a:pPr marL="0" indent="0">
              <a:buNone/>
            </a:pPr>
            <a:endParaRPr lang="en-US" dirty="0">
              <a:ea typeface="Calibri"/>
              <a:cs typeface="Calibri"/>
            </a:endParaRPr>
          </a:p>
          <a:p>
            <a:pPr marL="0" indent="0">
              <a:buNone/>
            </a:pPr>
            <a:r>
              <a:rPr lang="en-US" b="1">
                <a:ea typeface="Calibri"/>
                <a:cs typeface="Calibri"/>
              </a:rPr>
              <a:t>Elements of social and political protest:</a:t>
            </a:r>
          </a:p>
          <a:p>
            <a:r>
              <a:rPr lang="en-US" i="1">
                <a:ea typeface="Calibri"/>
                <a:cs typeface="Calibri"/>
              </a:rPr>
              <a:t>The Kite Runner</a:t>
            </a:r>
          </a:p>
          <a:p>
            <a:r>
              <a:rPr lang="en-US" i="1">
                <a:ea typeface="Calibri"/>
                <a:cs typeface="Calibri"/>
              </a:rPr>
              <a:t>A Doll's House</a:t>
            </a:r>
          </a:p>
          <a:p>
            <a:r>
              <a:rPr lang="en-US">
                <a:ea typeface="Calibri"/>
                <a:cs typeface="Calibri"/>
              </a:rPr>
              <a:t>Blake's </a:t>
            </a:r>
            <a:r>
              <a:rPr lang="en-US" i="1" dirty="0">
                <a:ea typeface="Calibri"/>
                <a:cs typeface="Calibri"/>
              </a:rPr>
              <a:t>Songs of Innocence &amp; Experience </a:t>
            </a:r>
            <a:r>
              <a:rPr lang="en-US" b="1">
                <a:ea typeface="Calibri"/>
                <a:cs typeface="Calibri"/>
              </a:rPr>
              <a:t>or </a:t>
            </a:r>
            <a:r>
              <a:rPr lang="en-US">
                <a:ea typeface="Calibri"/>
                <a:cs typeface="Calibri"/>
              </a:rPr>
              <a:t>T</a:t>
            </a:r>
            <a:r>
              <a:rPr lang="en-US" dirty="0">
                <a:ea typeface="Calibri"/>
                <a:cs typeface="Calibri"/>
              </a:rPr>
              <a:t>ony Harrison Poems</a:t>
            </a:r>
          </a:p>
          <a:p>
            <a:r>
              <a:rPr lang="en-US">
                <a:ea typeface="Calibri"/>
                <a:cs typeface="Calibri"/>
              </a:rPr>
              <a:t>Unseen</a:t>
            </a:r>
            <a:endParaRPr lang="en-US" dirty="0">
              <a:ea typeface="Calibri"/>
              <a:cs typeface="Calibri"/>
            </a:endParaRPr>
          </a:p>
          <a:p>
            <a:pPr marL="0" indent="0">
              <a:buNone/>
            </a:pPr>
            <a:endParaRPr lang="en-US" dirty="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391918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62A69E-68E2-A636-BC92-712564C8D7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13468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US" sz="4000">
                <a:ea typeface="Calibri Light"/>
                <a:cs typeface="Calibri Light"/>
              </a:rPr>
              <a:t>Watch the video carefully and make notes on what is meant to be funny-</a:t>
            </a:r>
            <a:br>
              <a:rPr lang="en-US" sz="4000" dirty="0">
                <a:ea typeface="Calibri Light"/>
                <a:cs typeface="Calibri Light"/>
              </a:rPr>
            </a:br>
            <a:r>
              <a:rPr lang="en-US" sz="4000" dirty="0">
                <a:ea typeface="Calibri Light"/>
                <a:cs typeface="Calibri Light"/>
              </a:rPr>
              <a:t> </a:t>
            </a:r>
          </a:p>
          <a:p>
            <a:endParaRPr lang="en-US" dirty="0">
              <a:ea typeface="Calibri Light"/>
              <a:cs typeface="Calibri Ligh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459D3D-9BF2-9EE2-4385-C7D3967892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endParaRPr lang="en-US" sz="3600" dirty="0">
              <a:latin typeface="Calibri Light"/>
              <a:ea typeface="Calibri Light"/>
              <a:cs typeface="Calibri Light"/>
            </a:endParaRPr>
          </a:p>
          <a:p>
            <a:r>
              <a:rPr lang="en-US" sz="3600">
                <a:latin typeface="Calibri Light"/>
                <a:ea typeface="Calibri Light"/>
                <a:cs typeface="Calibri Light"/>
              </a:rPr>
              <a:t>What do we need to know before watching?</a:t>
            </a:r>
            <a:endParaRPr lang="en-US" sz="3600" dirty="0">
              <a:latin typeface="Calibri Light"/>
              <a:ea typeface="Calibri Light"/>
              <a:cs typeface="Calibri Light"/>
            </a:endParaRPr>
          </a:p>
          <a:p>
            <a:r>
              <a:rPr lang="en-US" sz="3600">
                <a:latin typeface="Calibri Light"/>
                <a:ea typeface="Calibri Light"/>
                <a:cs typeface="Calibri Light"/>
              </a:rPr>
              <a:t>What expectations do we have as an audience?</a:t>
            </a:r>
            <a:endParaRPr lang="en-US">
              <a:ea typeface="Calibri" panose="020F0502020204030204"/>
              <a:cs typeface="Calibri" panose="020F0502020204030204"/>
            </a:endParaRPr>
          </a:p>
          <a:p>
            <a:r>
              <a:rPr lang="en-US" sz="3600">
                <a:latin typeface="Calibri Light"/>
                <a:ea typeface="Calibri Light"/>
                <a:cs typeface="Calibri Light"/>
              </a:rPr>
              <a:t>What different types of comedy appear?</a:t>
            </a:r>
          </a:p>
          <a:p>
            <a:r>
              <a:rPr lang="en-US" sz="3600">
                <a:latin typeface="Calibri Light"/>
                <a:ea typeface="Calibri Light"/>
                <a:cs typeface="Calibri Light"/>
              </a:rPr>
              <a:t>How funny do you think it is?</a:t>
            </a:r>
            <a:endParaRPr lang="en-US" sz="3600" dirty="0">
              <a:latin typeface="Calibri Light"/>
              <a:ea typeface="Calibri Light"/>
              <a:cs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val="10157565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18880B-3699-D4D3-30E8-9AE4BE5049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2029505"/>
          </a:xfrm>
        </p:spPr>
        <p:txBody>
          <a:bodyPr>
            <a:normAutofit/>
          </a:bodyPr>
          <a:lstStyle/>
          <a:p>
            <a:endParaRPr lang="en-US" dirty="0">
              <a:ea typeface="Calibri Light"/>
              <a:cs typeface="Calibri Light"/>
            </a:endParaRPr>
          </a:p>
        </p:txBody>
      </p:sp>
      <p:pic>
        <p:nvPicPr>
          <p:cNvPr id="4" name="Online Media 3" title="Impractical Jokers - Sal's Haunted Corn Maze (Punishment) | truTV">
            <a:hlinkClick r:id="" action="ppaction://noaction"/>
            <a:extLst>
              <a:ext uri="{FF2B5EF4-FFF2-40B4-BE49-F238E27FC236}">
                <a16:creationId xmlns:a16="http://schemas.microsoft.com/office/drawing/2014/main" id="{4150CAD8-DD6F-66F6-7E67-5087C01D92B7}"/>
              </a:ext>
            </a:extLst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836839" y="388710"/>
            <a:ext cx="10734449" cy="60785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69467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5400" b="1" dirty="0"/>
              <a:t>Still I Rise by Maya Angelou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454" y="1822114"/>
            <a:ext cx="4511488" cy="353943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457200" indent="-457200">
              <a:buFont typeface="Arial"/>
              <a:buChar char="•"/>
            </a:pPr>
            <a:r>
              <a:rPr lang="en-GB" sz="3200" b="1" dirty="0"/>
              <a:t>What elements of social and political protest can you find in this poem?</a:t>
            </a:r>
            <a:endParaRPr lang="en-GB" sz="3200" b="1" dirty="0">
              <a:ea typeface="Calibri"/>
              <a:cs typeface="Calibri"/>
            </a:endParaRPr>
          </a:p>
          <a:p>
            <a:endParaRPr lang="en-GB" sz="3200" b="1" dirty="0">
              <a:ea typeface="Calibri"/>
              <a:cs typeface="Calibri"/>
            </a:endParaRPr>
          </a:p>
          <a:p>
            <a:pPr marL="457200" indent="-457200">
              <a:buFont typeface="Arial"/>
              <a:buChar char="•"/>
            </a:pPr>
            <a:r>
              <a:rPr lang="en-GB" sz="3200" b="1" dirty="0"/>
              <a:t>How does Angelou present her ideas?</a:t>
            </a:r>
            <a:endParaRPr lang="en-GB" sz="3200" b="1" dirty="0">
              <a:ea typeface="Calibri"/>
              <a:cs typeface="Calibri"/>
            </a:endParaRPr>
          </a:p>
        </p:txBody>
      </p:sp>
      <p:pic>
        <p:nvPicPr>
          <p:cNvPr id="4" name="Online Media 3" title="Still I Rise Maya Angelou |  Live &amp; Unplugged">
            <a:hlinkClick r:id="" action="ppaction://noaction"/>
            <a:extLst>
              <a:ext uri="{FF2B5EF4-FFF2-40B4-BE49-F238E27FC236}">
                <a16:creationId xmlns:a16="http://schemas.microsoft.com/office/drawing/2014/main" id="{0C8E96CF-613C-3A5D-696C-5318B836CFA4}"/>
              </a:ext>
            </a:extLst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4720318" y="1825171"/>
            <a:ext cx="5800725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31703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E530B004E4030438EC8C74B8DAE3C6D" ma:contentTypeVersion="19" ma:contentTypeDescription="Create a new document." ma:contentTypeScope="" ma:versionID="0afcf23cfe9b450c77ddbb6b1274bcae">
  <xsd:schema xmlns:xsd="http://www.w3.org/2001/XMLSchema" xmlns:xs="http://www.w3.org/2001/XMLSchema" xmlns:p="http://schemas.microsoft.com/office/2006/metadata/properties" xmlns:ns2="3ae4bebc-5183-402f-9a72-94513702be85" xmlns:ns3="0ff20ada-ea1e-4479-af96-12e7f68be8f6" targetNamespace="http://schemas.microsoft.com/office/2006/metadata/properties" ma:root="true" ma:fieldsID="e5279740878779e5cf0772960598e39c" ns2:_="" ns3:_="">
    <xsd:import namespace="3ae4bebc-5183-402f-9a72-94513702be85"/>
    <xsd:import namespace="0ff20ada-ea1e-4479-af96-12e7f68be8f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ObjectDetectorVersions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ae4bebc-5183-402f-9a72-94513702be8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24" nillable="true" ma:taxonomy="true" ma:internalName="lcf76f155ced4ddcb4097134ff3c332f" ma:taxonomyFieldName="MediaServiceImageTags" ma:displayName="Image Tags" ma:readOnly="false" ma:fieldId="{5cf76f15-5ced-4ddc-b409-7134ff3c332f}" ma:taxonomyMulti="true" ma:sspId="2d9a6a31-fdfb-4004-be80-b2e33366328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ff20ada-ea1e-4479-af96-12e7f68be8f6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5" nillable="true" ma:displayName="Taxonomy Catch All Column" ma:hidden="true" ma:list="{7af94c68-3a47-42a6-be9b-7b315d5a8e27}" ma:internalName="TaxCatchAll" ma:showField="CatchAllData" ma:web="0ff20ada-ea1e-4479-af96-12e7f68be8f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3ae4bebc-5183-402f-9a72-94513702be85">
      <Terms xmlns="http://schemas.microsoft.com/office/infopath/2007/PartnerControls"/>
    </lcf76f155ced4ddcb4097134ff3c332f>
    <TaxCatchAll xmlns="0ff20ada-ea1e-4479-af96-12e7f68be8f6" xsi:nil="true"/>
  </documentManagement>
</p:properties>
</file>

<file path=customXml/itemProps1.xml><?xml version="1.0" encoding="utf-8"?>
<ds:datastoreItem xmlns:ds="http://schemas.openxmlformats.org/officeDocument/2006/customXml" ds:itemID="{DA9D91EF-60A6-4F19-B9DC-4A54EDB4307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43EED42-BAEA-4A9A-9F27-F3F9E8B702A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ae4bebc-5183-402f-9a72-94513702be85"/>
    <ds:schemaRef ds:uri="0ff20ada-ea1e-4479-af96-12e7f68be8f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A00F2264-B177-4F2B-AC85-3769B56AF7E6}">
  <ds:schemaRefs>
    <ds:schemaRef ds:uri="8dab51e4-4bea-47c2-816f-15eb1d3a7b95"/>
    <ds:schemaRef ds:uri="http://purl.org/dc/elements/1.1/"/>
    <ds:schemaRef ds:uri="http://purl.org/dc/terms/"/>
    <ds:schemaRef ds:uri="http://www.w3.org/XML/1998/namespace"/>
    <ds:schemaRef ds:uri="5160b128-4567-41eb-b2f1-76d033e82c56"/>
    <ds:schemaRef ds:uri="http://schemas.microsoft.com/office/2006/documentManagement/types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http://schemas.microsoft.com/office/2006/metadata/properties"/>
    <ds:schemaRef ds:uri="e45d5a6f-e902-4bcd-8698-f03629af2427"/>
    <ds:schemaRef ds:uri="2ff886b6-37ee-4b55-881f-1488484dc185"/>
    <ds:schemaRef ds:uri="3ae4bebc-5183-402f-9a72-94513702be85"/>
    <ds:schemaRef ds:uri="0ff20ada-ea1e-4479-af96-12e7f68be8f6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3233</TotalTime>
  <Words>437</Words>
  <Application>Microsoft Office PowerPoint</Application>
  <PresentationFormat>Widescreen</PresentationFormat>
  <Paragraphs>32</Paragraphs>
  <Slides>5</Slides>
  <Notes>0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PowerPoint Presentation</vt:lpstr>
      <vt:lpstr>English Literature is divided into two papers:</vt:lpstr>
      <vt:lpstr>Watch the video carefully and make notes on what is meant to be funny-   </vt:lpstr>
      <vt:lpstr>PowerPoint Presentation</vt:lpstr>
      <vt:lpstr>Still I Rise by Maya Angelou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Mrs S Chaventre</dc:creator>
  <cp:lastModifiedBy>Mr W Danbury</cp:lastModifiedBy>
  <cp:revision>143</cp:revision>
  <dcterms:created xsi:type="dcterms:W3CDTF">2021-10-12T07:26:12Z</dcterms:created>
  <dcterms:modified xsi:type="dcterms:W3CDTF">2026-06-30T08:41:24Z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0x0101008E530B004E4030438EC8C74B8DAE3C6D</vt:lpwstr>
  </property>
  <property fmtid="{D5CDD505-2E9C-101B-9397-08002B2CF9AE}" pid="3" name="Order">
    <vt:r8>1193200</vt:r8>
  </property>
  <property fmtid="{D5CDD505-2E9C-101B-9397-08002B2CF9AE}" pid="4" name="MediaServiceImageTags">
    <vt:lpwstr/>
  </property>
</Properties>
</file>