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3"/>
  </p:notesMasterIdLst>
  <p:sldIdLst>
    <p:sldId id="258" r:id="rId6"/>
    <p:sldId id="259" r:id="rId7"/>
    <p:sldId id="266" r:id="rId8"/>
    <p:sldId id="275" r:id="rId9"/>
    <p:sldId id="581" r:id="rId10"/>
    <p:sldId id="523" r:id="rId11"/>
    <p:sldId id="503" r:id="rId12"/>
    <p:sldId id="509" r:id="rId13"/>
    <p:sldId id="513" r:id="rId14"/>
    <p:sldId id="517" r:id="rId15"/>
    <p:sldId id="584" r:id="rId16"/>
    <p:sldId id="582" r:id="rId17"/>
    <p:sldId id="278" r:id="rId18"/>
    <p:sldId id="583" r:id="rId19"/>
    <p:sldId id="273" r:id="rId20"/>
    <p:sldId id="589" r:id="rId21"/>
    <p:sldId id="270" r:id="rId22"/>
    <p:sldId id="576" r:id="rId23"/>
    <p:sldId id="578" r:id="rId24"/>
    <p:sldId id="268" r:id="rId25"/>
    <p:sldId id="269" r:id="rId26"/>
    <p:sldId id="267" r:id="rId27"/>
    <p:sldId id="587" r:id="rId28"/>
    <p:sldId id="588" r:id="rId29"/>
    <p:sldId id="585" r:id="rId30"/>
    <p:sldId id="586" r:id="rId31"/>
    <p:sldId id="2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A74A0E-B9D7-4885-B8EE-0D044550963F}" v="8" dt="2026-06-22T14:05:26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43" autoAdjust="0"/>
    <p:restoredTop sz="94660"/>
  </p:normalViewPr>
  <p:slideViewPr>
    <p:cSldViewPr snapToGrid="0">
      <p:cViewPr varScale="1">
        <p:scale>
          <a:sx n="95" d="100"/>
          <a:sy n="95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S Foot" userId="df009a91-011f-4a6f-9220-4496d1320ab8" providerId="ADAL" clId="{8E5DD392-1134-45D6-ADB7-8F59A0F946B4}"/>
    <pc:docChg chg="custSel addSld delSld modSld sldOrd">
      <pc:chgData name="Mrs S Foot" userId="df009a91-011f-4a6f-9220-4496d1320ab8" providerId="ADAL" clId="{8E5DD392-1134-45D6-ADB7-8F59A0F946B4}" dt="2026-06-22T14:46:42.147" v="255" actId="47"/>
      <pc:docMkLst>
        <pc:docMk/>
      </pc:docMkLst>
      <pc:sldChg chg="del ord">
        <pc:chgData name="Mrs S Foot" userId="df009a91-011f-4a6f-9220-4496d1320ab8" providerId="ADAL" clId="{8E5DD392-1134-45D6-ADB7-8F59A0F946B4}" dt="2026-06-22T14:20:46.890" v="170" actId="47"/>
        <pc:sldMkLst>
          <pc:docMk/>
          <pc:sldMk cId="0" sldId="256"/>
        </pc:sldMkLst>
      </pc:sldChg>
      <pc:sldChg chg="del">
        <pc:chgData name="Mrs S Foot" userId="df009a91-011f-4a6f-9220-4496d1320ab8" providerId="ADAL" clId="{8E5DD392-1134-45D6-ADB7-8F59A0F946B4}" dt="2026-06-22T14:03:20.479" v="33" actId="47"/>
        <pc:sldMkLst>
          <pc:docMk/>
          <pc:sldMk cId="538993946" sldId="260"/>
        </pc:sldMkLst>
      </pc:sldChg>
      <pc:sldChg chg="delSp del mod">
        <pc:chgData name="Mrs S Foot" userId="df009a91-011f-4a6f-9220-4496d1320ab8" providerId="ADAL" clId="{8E5DD392-1134-45D6-ADB7-8F59A0F946B4}" dt="2026-06-22T14:01:50.055" v="30" actId="2696"/>
        <pc:sldMkLst>
          <pc:docMk/>
          <pc:sldMk cId="827027336" sldId="262"/>
        </pc:sldMkLst>
        <pc:picChg chg="del">
          <ac:chgData name="Mrs S Foot" userId="df009a91-011f-4a6f-9220-4496d1320ab8" providerId="ADAL" clId="{8E5DD392-1134-45D6-ADB7-8F59A0F946B4}" dt="2026-06-22T14:01:46.581" v="29" actId="478"/>
          <ac:picMkLst>
            <pc:docMk/>
            <pc:sldMk cId="827027336" sldId="262"/>
            <ac:picMk id="2" creationId="{73F648F9-F486-411D-934D-2E03D049C392}"/>
          </ac:picMkLst>
        </pc:picChg>
      </pc:sldChg>
      <pc:sldChg chg="del">
        <pc:chgData name="Mrs S Foot" userId="df009a91-011f-4a6f-9220-4496d1320ab8" providerId="ADAL" clId="{8E5DD392-1134-45D6-ADB7-8F59A0F946B4}" dt="2026-06-22T14:21:32.957" v="173" actId="47"/>
        <pc:sldMkLst>
          <pc:docMk/>
          <pc:sldMk cId="234022405" sldId="263"/>
        </pc:sldMkLst>
      </pc:sldChg>
      <pc:sldChg chg="del">
        <pc:chgData name="Mrs S Foot" userId="df009a91-011f-4a6f-9220-4496d1320ab8" providerId="ADAL" clId="{8E5DD392-1134-45D6-ADB7-8F59A0F946B4}" dt="2026-06-22T14:03:47.747" v="36" actId="47"/>
        <pc:sldMkLst>
          <pc:docMk/>
          <pc:sldMk cId="0" sldId="264"/>
        </pc:sldMkLst>
      </pc:sldChg>
      <pc:sldChg chg="del">
        <pc:chgData name="Mrs S Foot" userId="df009a91-011f-4a6f-9220-4496d1320ab8" providerId="ADAL" clId="{8E5DD392-1134-45D6-ADB7-8F59A0F946B4}" dt="2026-06-22T14:03:24.772" v="34" actId="47"/>
        <pc:sldMkLst>
          <pc:docMk/>
          <pc:sldMk cId="671931985" sldId="265"/>
        </pc:sldMkLst>
      </pc:sldChg>
      <pc:sldChg chg="add ord">
        <pc:chgData name="Mrs S Foot" userId="df009a91-011f-4a6f-9220-4496d1320ab8" providerId="ADAL" clId="{8E5DD392-1134-45D6-ADB7-8F59A0F946B4}" dt="2026-06-22T13:46:50.673" v="6"/>
        <pc:sldMkLst>
          <pc:docMk/>
          <pc:sldMk cId="2938157575" sldId="273"/>
        </pc:sldMkLst>
      </pc:sldChg>
      <pc:sldChg chg="addSp modSp add mod">
        <pc:chgData name="Mrs S Foot" userId="df009a91-011f-4a6f-9220-4496d1320ab8" providerId="ADAL" clId="{8E5DD392-1134-45D6-ADB7-8F59A0F946B4}" dt="2026-06-22T14:06:35.465" v="129" actId="1076"/>
        <pc:sldMkLst>
          <pc:docMk/>
          <pc:sldMk cId="686889932" sldId="275"/>
        </pc:sldMkLst>
        <pc:spChg chg="mod">
          <ac:chgData name="Mrs S Foot" userId="df009a91-011f-4a6f-9220-4496d1320ab8" providerId="ADAL" clId="{8E5DD392-1134-45D6-ADB7-8F59A0F946B4}" dt="2026-06-22T14:04:57.547" v="50" actId="20577"/>
          <ac:spMkLst>
            <pc:docMk/>
            <pc:sldMk cId="686889932" sldId="275"/>
            <ac:spMk id="2" creationId="{FAB2598C-181F-49ED-B640-F037EFD08AAE}"/>
          </ac:spMkLst>
        </pc:spChg>
        <pc:spChg chg="add mod">
          <ac:chgData name="Mrs S Foot" userId="df009a91-011f-4a6f-9220-4496d1320ab8" providerId="ADAL" clId="{8E5DD392-1134-45D6-ADB7-8F59A0F946B4}" dt="2026-06-22T14:06:30.526" v="128" actId="14100"/>
          <ac:spMkLst>
            <pc:docMk/>
            <pc:sldMk cId="686889932" sldId="275"/>
            <ac:spMk id="3" creationId="{AB632061-C39E-C979-01CC-D9983D353042}"/>
          </ac:spMkLst>
        </pc:spChg>
        <pc:picChg chg="mod">
          <ac:chgData name="Mrs S Foot" userId="df009a91-011f-4a6f-9220-4496d1320ab8" providerId="ADAL" clId="{8E5DD392-1134-45D6-ADB7-8F59A0F946B4}" dt="2026-06-22T14:06:35.465" v="129" actId="1076"/>
          <ac:picMkLst>
            <pc:docMk/>
            <pc:sldMk cId="686889932" sldId="275"/>
            <ac:picMk id="6" creationId="{FBED554F-940A-411A-A7F5-DA130FB45B6B}"/>
          </ac:picMkLst>
        </pc:picChg>
      </pc:sldChg>
      <pc:sldChg chg="add">
        <pc:chgData name="Mrs S Foot" userId="df009a91-011f-4a6f-9220-4496d1320ab8" providerId="ADAL" clId="{8E5DD392-1134-45D6-ADB7-8F59A0F946B4}" dt="2026-06-22T13:46:46.082" v="4"/>
        <pc:sldMkLst>
          <pc:docMk/>
          <pc:sldMk cId="1736456348" sldId="278"/>
        </pc:sldMkLst>
      </pc:sldChg>
      <pc:sldChg chg="del">
        <pc:chgData name="Mrs S Foot" userId="df009a91-011f-4a6f-9220-4496d1320ab8" providerId="ADAL" clId="{8E5DD392-1134-45D6-ADB7-8F59A0F946B4}" dt="2026-06-22T14:06:48.329" v="130" actId="47"/>
        <pc:sldMkLst>
          <pc:docMk/>
          <pc:sldMk cId="331293863" sldId="441"/>
        </pc:sldMkLst>
      </pc:sldChg>
      <pc:sldChg chg="modSp mod">
        <pc:chgData name="Mrs S Foot" userId="df009a91-011f-4a6f-9220-4496d1320ab8" providerId="ADAL" clId="{8E5DD392-1134-45D6-ADB7-8F59A0F946B4}" dt="2026-06-22T14:07:17.004" v="132" actId="6549"/>
        <pc:sldMkLst>
          <pc:docMk/>
          <pc:sldMk cId="2179111216" sldId="503"/>
        </pc:sldMkLst>
        <pc:spChg chg="mod">
          <ac:chgData name="Mrs S Foot" userId="df009a91-011f-4a6f-9220-4496d1320ab8" providerId="ADAL" clId="{8E5DD392-1134-45D6-ADB7-8F59A0F946B4}" dt="2026-06-22T14:07:17.004" v="132" actId="6549"/>
          <ac:spMkLst>
            <pc:docMk/>
            <pc:sldMk cId="2179111216" sldId="503"/>
            <ac:spMk id="2" creationId="{00000000-0000-0000-0000-000000000000}"/>
          </ac:spMkLst>
        </pc:spChg>
        <pc:spChg chg="mod">
          <ac:chgData name="Mrs S Foot" userId="df009a91-011f-4a6f-9220-4496d1320ab8" providerId="ADAL" clId="{8E5DD392-1134-45D6-ADB7-8F59A0F946B4}" dt="2026-06-22T14:07:14.038" v="131" actId="6549"/>
          <ac:spMkLst>
            <pc:docMk/>
            <pc:sldMk cId="2179111216" sldId="503"/>
            <ac:spMk id="3" creationId="{00000000-0000-0000-0000-000000000000}"/>
          </ac:spMkLst>
        </pc:spChg>
      </pc:sldChg>
      <pc:sldChg chg="del">
        <pc:chgData name="Mrs S Foot" userId="df009a91-011f-4a6f-9220-4496d1320ab8" providerId="ADAL" clId="{8E5DD392-1134-45D6-ADB7-8F59A0F946B4}" dt="2026-06-22T14:46:22.276" v="252" actId="47"/>
        <pc:sldMkLst>
          <pc:docMk/>
          <pc:sldMk cId="3550266762" sldId="569"/>
        </pc:sldMkLst>
      </pc:sldChg>
      <pc:sldChg chg="del">
        <pc:chgData name="Mrs S Foot" userId="df009a91-011f-4a6f-9220-4496d1320ab8" providerId="ADAL" clId="{8E5DD392-1134-45D6-ADB7-8F59A0F946B4}" dt="2026-06-22T14:46:30.004" v="253" actId="47"/>
        <pc:sldMkLst>
          <pc:docMk/>
          <pc:sldMk cId="2513500063" sldId="570"/>
        </pc:sldMkLst>
      </pc:sldChg>
      <pc:sldChg chg="del">
        <pc:chgData name="Mrs S Foot" userId="df009a91-011f-4a6f-9220-4496d1320ab8" providerId="ADAL" clId="{8E5DD392-1134-45D6-ADB7-8F59A0F946B4}" dt="2026-06-22T14:46:42.147" v="255" actId="47"/>
        <pc:sldMkLst>
          <pc:docMk/>
          <pc:sldMk cId="2422664333" sldId="574"/>
        </pc:sldMkLst>
      </pc:sldChg>
      <pc:sldChg chg="del">
        <pc:chgData name="Mrs S Foot" userId="df009a91-011f-4a6f-9220-4496d1320ab8" providerId="ADAL" clId="{8E5DD392-1134-45D6-ADB7-8F59A0F946B4}" dt="2026-06-22T14:46:32.256" v="254" actId="47"/>
        <pc:sldMkLst>
          <pc:docMk/>
          <pc:sldMk cId="3584952873" sldId="575"/>
        </pc:sldMkLst>
      </pc:sldChg>
      <pc:sldChg chg="del">
        <pc:chgData name="Mrs S Foot" userId="df009a91-011f-4a6f-9220-4496d1320ab8" providerId="ADAL" clId="{8E5DD392-1134-45D6-ADB7-8F59A0F946B4}" dt="2026-06-22T14:03:32.258" v="35" actId="47"/>
        <pc:sldMkLst>
          <pc:docMk/>
          <pc:sldMk cId="1853616673" sldId="577"/>
        </pc:sldMkLst>
      </pc:sldChg>
      <pc:sldChg chg="del">
        <pc:chgData name="Mrs S Foot" userId="df009a91-011f-4a6f-9220-4496d1320ab8" providerId="ADAL" clId="{8E5DD392-1134-45D6-ADB7-8F59A0F946B4}" dt="2026-06-22T14:21:32.305" v="172" actId="47"/>
        <pc:sldMkLst>
          <pc:docMk/>
          <pc:sldMk cId="1624844341" sldId="579"/>
        </pc:sldMkLst>
      </pc:sldChg>
      <pc:sldChg chg="del">
        <pc:chgData name="Mrs S Foot" userId="df009a91-011f-4a6f-9220-4496d1320ab8" providerId="ADAL" clId="{8E5DD392-1134-45D6-ADB7-8F59A0F946B4}" dt="2026-06-22T14:21:30.522" v="171" actId="47"/>
        <pc:sldMkLst>
          <pc:docMk/>
          <pc:sldMk cId="2117440112" sldId="580"/>
        </pc:sldMkLst>
      </pc:sldChg>
      <pc:sldChg chg="modSp add del mod ord">
        <pc:chgData name="Mrs S Foot" userId="df009a91-011f-4a6f-9220-4496d1320ab8" providerId="ADAL" clId="{8E5DD392-1134-45D6-ADB7-8F59A0F946B4}" dt="2026-06-22T14:07:44.409" v="136" actId="20577"/>
        <pc:sldMkLst>
          <pc:docMk/>
          <pc:sldMk cId="1695309374" sldId="582"/>
        </pc:sldMkLst>
        <pc:spChg chg="mod">
          <ac:chgData name="Mrs S Foot" userId="df009a91-011f-4a6f-9220-4496d1320ab8" providerId="ADAL" clId="{8E5DD392-1134-45D6-ADB7-8F59A0F946B4}" dt="2026-06-22T14:07:44.409" v="136" actId="20577"/>
          <ac:spMkLst>
            <pc:docMk/>
            <pc:sldMk cId="1695309374" sldId="582"/>
            <ac:spMk id="9" creationId="{059C8192-233D-4AA4-BF85-0AF2DC095D12}"/>
          </ac:spMkLst>
        </pc:spChg>
      </pc:sldChg>
      <pc:sldChg chg="add">
        <pc:chgData name="Mrs S Foot" userId="df009a91-011f-4a6f-9220-4496d1320ab8" providerId="ADAL" clId="{8E5DD392-1134-45D6-ADB7-8F59A0F946B4}" dt="2026-06-22T13:47:12.761" v="7"/>
        <pc:sldMkLst>
          <pc:docMk/>
          <pc:sldMk cId="616700654" sldId="583"/>
        </pc:sldMkLst>
      </pc:sldChg>
      <pc:sldChg chg="addSp delSp modSp new mod">
        <pc:chgData name="Mrs S Foot" userId="df009a91-011f-4a6f-9220-4496d1320ab8" providerId="ADAL" clId="{8E5DD392-1134-45D6-ADB7-8F59A0F946B4}" dt="2026-06-22T14:01:23.660" v="28" actId="20577"/>
        <pc:sldMkLst>
          <pc:docMk/>
          <pc:sldMk cId="417386460" sldId="584"/>
        </pc:sldMkLst>
        <pc:spChg chg="mod">
          <ac:chgData name="Mrs S Foot" userId="df009a91-011f-4a6f-9220-4496d1320ab8" providerId="ADAL" clId="{8E5DD392-1134-45D6-ADB7-8F59A0F946B4}" dt="2026-06-22T14:01:23.660" v="28" actId="20577"/>
          <ac:spMkLst>
            <pc:docMk/>
            <pc:sldMk cId="417386460" sldId="584"/>
            <ac:spMk id="2" creationId="{3C87F187-F3A1-188C-F780-BCABC0AA63DB}"/>
          </ac:spMkLst>
        </pc:spChg>
        <pc:spChg chg="del">
          <ac:chgData name="Mrs S Foot" userId="df009a91-011f-4a6f-9220-4496d1320ab8" providerId="ADAL" clId="{8E5DD392-1134-45D6-ADB7-8F59A0F946B4}" dt="2026-06-22T14:01:07.679" v="11" actId="22"/>
          <ac:spMkLst>
            <pc:docMk/>
            <pc:sldMk cId="417386460" sldId="584"/>
            <ac:spMk id="3" creationId="{B9FC4649-B8AF-D8B2-D484-2E0A23194F5F}"/>
          </ac:spMkLst>
        </pc:spChg>
        <pc:picChg chg="add mod ord">
          <ac:chgData name="Mrs S Foot" userId="df009a91-011f-4a6f-9220-4496d1320ab8" providerId="ADAL" clId="{8E5DD392-1134-45D6-ADB7-8F59A0F946B4}" dt="2026-06-22T14:01:07.679" v="11" actId="22"/>
          <ac:picMkLst>
            <pc:docMk/>
            <pc:sldMk cId="417386460" sldId="584"/>
            <ac:picMk id="5" creationId="{01A62354-B9B0-8850-FFE8-754B221F74A2}"/>
          </ac:picMkLst>
        </pc:picChg>
      </pc:sldChg>
      <pc:sldChg chg="addSp delSp modSp new mod">
        <pc:chgData name="Mrs S Foot" userId="df009a91-011f-4a6f-9220-4496d1320ab8" providerId="ADAL" clId="{8E5DD392-1134-45D6-ADB7-8F59A0F946B4}" dt="2026-06-22T14:19:33.440" v="163" actId="14100"/>
        <pc:sldMkLst>
          <pc:docMk/>
          <pc:sldMk cId="814470187" sldId="585"/>
        </pc:sldMkLst>
        <pc:spChg chg="del mod">
          <ac:chgData name="Mrs S Foot" userId="df009a91-011f-4a6f-9220-4496d1320ab8" providerId="ADAL" clId="{8E5DD392-1134-45D6-ADB7-8F59A0F946B4}" dt="2026-06-22T14:19:24.624" v="161" actId="478"/>
          <ac:spMkLst>
            <pc:docMk/>
            <pc:sldMk cId="814470187" sldId="585"/>
            <ac:spMk id="2" creationId="{014666F4-87AB-B472-9A34-3ACFDE068586}"/>
          </ac:spMkLst>
        </pc:spChg>
        <pc:spChg chg="del">
          <ac:chgData name="Mrs S Foot" userId="df009a91-011f-4a6f-9220-4496d1320ab8" providerId="ADAL" clId="{8E5DD392-1134-45D6-ADB7-8F59A0F946B4}" dt="2026-06-22T14:19:21.413" v="160" actId="22"/>
          <ac:spMkLst>
            <pc:docMk/>
            <pc:sldMk cId="814470187" sldId="585"/>
            <ac:spMk id="3" creationId="{46B22BDA-90C8-41E2-4F61-1BB1F6967B91}"/>
          </ac:spMkLst>
        </pc:spChg>
        <pc:picChg chg="add mod ord">
          <ac:chgData name="Mrs S Foot" userId="df009a91-011f-4a6f-9220-4496d1320ab8" providerId="ADAL" clId="{8E5DD392-1134-45D6-ADB7-8F59A0F946B4}" dt="2026-06-22T14:19:33.440" v="163" actId="14100"/>
          <ac:picMkLst>
            <pc:docMk/>
            <pc:sldMk cId="814470187" sldId="585"/>
            <ac:picMk id="5" creationId="{66B3D6DB-90E8-00DD-568F-E41A110D410D}"/>
          </ac:picMkLst>
        </pc:picChg>
      </pc:sldChg>
      <pc:sldChg chg="new del">
        <pc:chgData name="Mrs S Foot" userId="df009a91-011f-4a6f-9220-4496d1320ab8" providerId="ADAL" clId="{8E5DD392-1134-45D6-ADB7-8F59A0F946B4}" dt="2026-06-22T14:05:09.117" v="51" actId="47"/>
        <pc:sldMkLst>
          <pc:docMk/>
          <pc:sldMk cId="1560785911" sldId="585"/>
        </pc:sldMkLst>
      </pc:sldChg>
      <pc:sldChg chg="addSp delSp new mod">
        <pc:chgData name="Mrs S Foot" userId="df009a91-011f-4a6f-9220-4496d1320ab8" providerId="ADAL" clId="{8E5DD392-1134-45D6-ADB7-8F59A0F946B4}" dt="2026-06-22T14:20:16.087" v="167" actId="22"/>
        <pc:sldMkLst>
          <pc:docMk/>
          <pc:sldMk cId="3966392071" sldId="586"/>
        </pc:sldMkLst>
        <pc:spChg chg="del">
          <ac:chgData name="Mrs S Foot" userId="df009a91-011f-4a6f-9220-4496d1320ab8" providerId="ADAL" clId="{8E5DD392-1134-45D6-ADB7-8F59A0F946B4}" dt="2026-06-22T14:19:42.492" v="165" actId="478"/>
          <ac:spMkLst>
            <pc:docMk/>
            <pc:sldMk cId="3966392071" sldId="586"/>
            <ac:spMk id="2" creationId="{01F2985C-C3CC-9A93-FFF9-5A0202F2900F}"/>
          </ac:spMkLst>
        </pc:spChg>
        <pc:spChg chg="del">
          <ac:chgData name="Mrs S Foot" userId="df009a91-011f-4a6f-9220-4496d1320ab8" providerId="ADAL" clId="{8E5DD392-1134-45D6-ADB7-8F59A0F946B4}" dt="2026-06-22T14:19:44.388" v="166" actId="478"/>
          <ac:spMkLst>
            <pc:docMk/>
            <pc:sldMk cId="3966392071" sldId="586"/>
            <ac:spMk id="3" creationId="{C021F936-BC9E-6F34-2FC9-A8A565CE0D5A}"/>
          </ac:spMkLst>
        </pc:spChg>
        <pc:picChg chg="add">
          <ac:chgData name="Mrs S Foot" userId="df009a91-011f-4a6f-9220-4496d1320ab8" providerId="ADAL" clId="{8E5DD392-1134-45D6-ADB7-8F59A0F946B4}" dt="2026-06-22T14:20:16.087" v="167" actId="22"/>
          <ac:picMkLst>
            <pc:docMk/>
            <pc:sldMk cId="3966392071" sldId="586"/>
            <ac:picMk id="5" creationId="{778D53A8-A38B-6CC7-21C5-96A4EB71403A}"/>
          </ac:picMkLst>
        </pc:picChg>
      </pc:sldChg>
      <pc:sldChg chg="addSp delSp new mod ord">
        <pc:chgData name="Mrs S Foot" userId="df009a91-011f-4a6f-9220-4496d1320ab8" providerId="ADAL" clId="{8E5DD392-1134-45D6-ADB7-8F59A0F946B4}" dt="2026-06-22T14:24:16.629" v="187"/>
        <pc:sldMkLst>
          <pc:docMk/>
          <pc:sldMk cId="1825752016" sldId="587"/>
        </pc:sldMkLst>
        <pc:spChg chg="del">
          <ac:chgData name="Mrs S Foot" userId="df009a91-011f-4a6f-9220-4496d1320ab8" providerId="ADAL" clId="{8E5DD392-1134-45D6-ADB7-8F59A0F946B4}" dt="2026-06-22T14:22:47.931" v="178" actId="478"/>
          <ac:spMkLst>
            <pc:docMk/>
            <pc:sldMk cId="1825752016" sldId="587"/>
            <ac:spMk id="2" creationId="{6395BC67-BB12-17AD-1571-40095FC065C1}"/>
          </ac:spMkLst>
        </pc:spChg>
        <pc:spChg chg="del">
          <ac:chgData name="Mrs S Foot" userId="df009a91-011f-4a6f-9220-4496d1320ab8" providerId="ADAL" clId="{8E5DD392-1134-45D6-ADB7-8F59A0F946B4}" dt="2026-06-22T14:22:46.310" v="177" actId="478"/>
          <ac:spMkLst>
            <pc:docMk/>
            <pc:sldMk cId="1825752016" sldId="587"/>
            <ac:spMk id="3" creationId="{049A47E1-5ADC-0141-60CC-CDF3D983735B}"/>
          </ac:spMkLst>
        </pc:spChg>
        <pc:picChg chg="add">
          <ac:chgData name="Mrs S Foot" userId="df009a91-011f-4a6f-9220-4496d1320ab8" providerId="ADAL" clId="{8E5DD392-1134-45D6-ADB7-8F59A0F946B4}" dt="2026-06-22T14:22:49.282" v="179" actId="22"/>
          <ac:picMkLst>
            <pc:docMk/>
            <pc:sldMk cId="1825752016" sldId="587"/>
            <ac:picMk id="5" creationId="{68250F13-C09C-453E-0E4D-36D5080E1083}"/>
          </ac:picMkLst>
        </pc:picChg>
      </pc:sldChg>
      <pc:sldChg chg="addSp delSp new mod ord">
        <pc:chgData name="Mrs S Foot" userId="df009a91-011f-4a6f-9220-4496d1320ab8" providerId="ADAL" clId="{8E5DD392-1134-45D6-ADB7-8F59A0F946B4}" dt="2026-06-22T14:24:18.393" v="189"/>
        <pc:sldMkLst>
          <pc:docMk/>
          <pc:sldMk cId="978035667" sldId="588"/>
        </pc:sldMkLst>
        <pc:spChg chg="del">
          <ac:chgData name="Mrs S Foot" userId="df009a91-011f-4a6f-9220-4496d1320ab8" providerId="ADAL" clId="{8E5DD392-1134-45D6-ADB7-8F59A0F946B4}" dt="2026-06-22T14:23:08.731" v="183" actId="478"/>
          <ac:spMkLst>
            <pc:docMk/>
            <pc:sldMk cId="978035667" sldId="588"/>
            <ac:spMk id="2" creationId="{12C97861-8758-3DA0-30E1-6C0FEF8BD211}"/>
          </ac:spMkLst>
        </pc:spChg>
        <pc:spChg chg="del">
          <ac:chgData name="Mrs S Foot" userId="df009a91-011f-4a6f-9220-4496d1320ab8" providerId="ADAL" clId="{8E5DD392-1134-45D6-ADB7-8F59A0F946B4}" dt="2026-06-22T14:23:11.114" v="184" actId="478"/>
          <ac:spMkLst>
            <pc:docMk/>
            <pc:sldMk cId="978035667" sldId="588"/>
            <ac:spMk id="3" creationId="{C8E0F83E-CCA2-574C-A2C9-789D63B868B6}"/>
          </ac:spMkLst>
        </pc:spChg>
        <pc:picChg chg="add">
          <ac:chgData name="Mrs S Foot" userId="df009a91-011f-4a6f-9220-4496d1320ab8" providerId="ADAL" clId="{8E5DD392-1134-45D6-ADB7-8F59A0F946B4}" dt="2026-06-22T14:23:27.544" v="185" actId="22"/>
          <ac:picMkLst>
            <pc:docMk/>
            <pc:sldMk cId="978035667" sldId="588"/>
            <ac:picMk id="5" creationId="{DD96276C-58F0-A787-2EEA-6078BC43E18F}"/>
          </ac:picMkLst>
        </pc:picChg>
      </pc:sldChg>
      <pc:sldChg chg="addSp delSp modSp new mod ord">
        <pc:chgData name="Mrs S Foot" userId="df009a91-011f-4a6f-9220-4496d1320ab8" providerId="ADAL" clId="{8E5DD392-1134-45D6-ADB7-8F59A0F946B4}" dt="2026-06-22T14:45:37.237" v="251"/>
        <pc:sldMkLst>
          <pc:docMk/>
          <pc:sldMk cId="2990798134" sldId="589"/>
        </pc:sldMkLst>
        <pc:spChg chg="mod">
          <ac:chgData name="Mrs S Foot" userId="df009a91-011f-4a6f-9220-4496d1320ab8" providerId="ADAL" clId="{8E5DD392-1134-45D6-ADB7-8F59A0F946B4}" dt="2026-06-22T14:43:34.359" v="244" actId="20577"/>
          <ac:spMkLst>
            <pc:docMk/>
            <pc:sldMk cId="2990798134" sldId="589"/>
            <ac:spMk id="2" creationId="{F8D1E2AA-B96E-694A-BFD7-102F901370A1}"/>
          </ac:spMkLst>
        </pc:spChg>
        <pc:spChg chg="del">
          <ac:chgData name="Mrs S Foot" userId="df009a91-011f-4a6f-9220-4496d1320ab8" providerId="ADAL" clId="{8E5DD392-1134-45D6-ADB7-8F59A0F946B4}" dt="2026-06-22T14:43:09.591" v="191" actId="22"/>
          <ac:spMkLst>
            <pc:docMk/>
            <pc:sldMk cId="2990798134" sldId="589"/>
            <ac:spMk id="3" creationId="{8BAA80B1-68AD-6D31-A165-D63130E7F8BB}"/>
          </ac:spMkLst>
        </pc:spChg>
        <pc:picChg chg="add mod ord">
          <ac:chgData name="Mrs S Foot" userId="df009a91-011f-4a6f-9220-4496d1320ab8" providerId="ADAL" clId="{8E5DD392-1134-45D6-ADB7-8F59A0F946B4}" dt="2026-06-22T14:44:11.701" v="245" actId="1076"/>
          <ac:picMkLst>
            <pc:docMk/>
            <pc:sldMk cId="2990798134" sldId="589"/>
            <ac:picMk id="5" creationId="{67AFDED1-89E4-05F3-1FB8-AF495FBE8E6F}"/>
          </ac:picMkLst>
        </pc:picChg>
        <pc:picChg chg="add mod">
          <ac:chgData name="Mrs S Foot" userId="df009a91-011f-4a6f-9220-4496d1320ab8" providerId="ADAL" clId="{8E5DD392-1134-45D6-ADB7-8F59A0F946B4}" dt="2026-06-22T14:44:20.646" v="248" actId="1076"/>
          <ac:picMkLst>
            <pc:docMk/>
            <pc:sldMk cId="2990798134" sldId="589"/>
            <ac:picMk id="7" creationId="{ECCCFF54-A1BD-9F37-8045-D849698E63A0}"/>
          </ac:picMkLst>
        </pc:picChg>
        <pc:inkChg chg="add">
          <ac:chgData name="Mrs S Foot" userId="df009a91-011f-4a6f-9220-4496d1320ab8" providerId="ADAL" clId="{8E5DD392-1134-45D6-ADB7-8F59A0F946B4}" dt="2026-06-22T14:44:32.553" v="249" actId="9405"/>
          <ac:inkMkLst>
            <pc:docMk/>
            <pc:sldMk cId="2990798134" sldId="589"/>
            <ac:inkMk id="8" creationId="{FB77E19A-500B-D4E7-75C4-353C98216BC8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4-09-04T13:37:48.110"/>
    </inkml:context>
    <inkml:brush xml:id="br0">
      <inkml:brushProperty name="width" value="0.35" units="cm"/>
      <inkml:brushProperty name="height" value="0.35" units="cm"/>
      <inkml:brushProperty name="fitToCurve" value="1"/>
    </inkml:brush>
  </inkml:definitions>
  <inkml:trace contextRef="#ctx0" brushRef="#br0">150 113 0,'0'0'0,"0"0"0,-3 4 15,3-4-15,0 0 0,0 0 16,-3 2-16,3-2 0,0 0 16,0 0-16,-4 1 0,4-1 0,0 0 15,0 0-15,0 0 0,-4 0 16,-34-1-16,33 1 0,1 0 15,-2 0-15,-1 0 0,0 0 16,-2 1-16,1 0 0,-1-1 16,1 0-16,1 0 0,-1 0 15,1 0-15,2 0 0,5 0 16,0 0-16,0 0 0,0 0 0,-8 5 16,10-4-16,3 1 0,-1 0 15,0-2-15,3 1 0,1-1 16,1 2-16,1 0 0,-3-1 15,0-1-15,-1 2 0,-6-2 16,0 0-16,13 2 0,49 11 16,-49-10-16,0 0 0,1-1 15,1 0-15,1 0 0,1-2 16,-1-1-16,2 0 0,2 1 0,0-1 16,-1 2-16,-2-1 0,1 0 15,-1 2-15,-1 1 0,-16-3 16,10 1-16,-1 0 0,-1 1 15,2-1-15,-1 0 0,1 1 16,-7-2-16,8 0 0,9 1 16,5 0-16,-1 0 0,-2-1 15,0 0-15,3 0 0,0-1 16,3 2-16,6 0 0,-5 1 0,-8-1 16,3 1-16,3-1 0,2-1 15,1 0-15,-2 2 0,1-2 16,0 0-16,1 0 0,-2 0 15,-2 0-15,7-2 0,5-1 16,1 2-16,-3-3 0,-4 2 16,-1-1-16,-1 3 0,-2 1 0,3 1 15,-2-2-15,-5 0 0,4 0 16,11-2-16,5-2 0,-3 0 16,-4 0-16,-2 0 15,1 1-15,-4 1 0,-3 1 0,1 1 16,7 1-16,1-1 0,-4 0 15,-1-1-15,-1 1 0,0 0 16,0 0-16,-1-3 0,6-3 16,-4 2-16,-7 4 0,-7 0 0,8 0 15,2 0-15,-2 0 0,-1-1 16,3 1-16,1 0 0,-1 0 16,-2 0-16,2-1 0,-1 0 15,-5 1-15,-2 0 0,5 0 16,1 1-16,-2-1 0,-3-1 15,5 1-15,3-3 0,-3 2 16,-9 0-16,-4 0 0,7 1 0,3 0 16,-1-1-16,0 0 0,-1-1 15,-2 2-15,4 0 0,-3 0 16,0 0-16,5 0 0,0 0 16,-6 0-16,-5 0 0,2 0 15,3 0-15,1 2 0,-2-1 16,-3 0-16,2-1 0,1 1 15,4 0-15,-1 0 0,-7-1 16,-3 1-16,5 0 0,3 0 0,1-1 16,-2 0-16,-7 0 0,0 0 15,5 0-15,1 1 0,-1-1 16,-2 1-16,-1-1 0,-2 1 16,1-1-16,-4 0 0,-1 0 15,-1 0-15,3 0 0,-3 0 16,4-1-16,-5 0 0,1 0 0,34-6 15,-23 1-15,-9 3 0,-2-1 16,-3 4-16,-4 0 0,0 0 16,0 0-16,0 0 0,2-2 15,-1 2-15,-1-1 0,0 1 16,0 1-16,-1-1 0,-1 0 16,1 2-16,-2-2 0,-68 10 15,37-6-15,23-3 0,-9 1 16,-10 1-16,-7-1 0,-3 1 15,1 0-15,6-1 0,1-2 16,-7 0-16,-5 0 0,2 3 0,1-2 16,1 1-16,2-1 0,0-1 15,2 0-15,-5-1 0,2 1 16,-2 0-16,0 1 0,0 0 16,0-1-16,3 0 0,-2 0 15,2 0-15,-3 0 0,-3 2 16,-1 3-16,3-1 0,-1-3 0,1-1 15,-3 0-15,3-1 0,1 0 16,-3 1-16,-1 1 0,1-1 16,-2-2-16,-1 2 0,2-2 15,0 1-15,-1 0 0,-1 2 16,-2 2-16,4 0 0,0-1 16,2-3-16,-4 0 0,-1 0 15,-1 1-15,1 1 0,2-1 16,0-2-16,-1 1 0,1 1 15,-1 0-15,1 0 0,-1-2 0,2 0 16,3 2-16,2-1 0,2 1 16,0-2-16,1 1 0,2-1 15,-4 1-15,-25-4 0,29 1 16,1 0-16,1-2 0,3 1 16,1-1-16,3 0 0,-1 2 0,1-1 15,-1 1-15,2-3 0,2 1 16,15 3-16,-3-1 0,0 1 15,1 0-15,-34-9 0,28 7 16,1 1-16,0 0 0,3 2 16,2-2-16,10 4 0,0 0 15,-18-6-15,18 6 0,0 0 16,0 0-16,0 0 0,2-2 16,2 1-16,1 1 0,4-1 0,1-1 15,3-2-15,2 2 0,3-2 16,1 0-16,1-1 0,2 1 15,4 2-15,1 0 0,3-1 16,-24 3-16,17 0 0,7-1 16,5 1-16,2-1 0,4-1 15,-1 1-15,1 1 0,-2 1 16,2-1-16,2 3 0,0-2 0,3 2 16,0 0-16,-1 1 0,-1-1 15,1 0-15,0-1 0,1 2 16,2 0-16,0 0 0,1-1 15,-1 0-15,-2 0 0,1-1 16,0 0-16,3 1 0,0-1 16,2 2-16,-2-1 0,0-2 15,-1 2-15,4-1 16,3 0-16,0 1 0,3 0 0,-3 0 16,-2-1-16,2 0 0,-2 1 15,-3 1-15,0-1 0,0 0 16,-2-1-16,1-1 15,-1 3-15,2-1 0,-2-2 0,-1 1 16,0 0-16,-1 0 0,-2-2 16,1 3-16,-3-2 0,2 1 15,-1 0-15,0-1 0,-3 0 0,1-1 16,-1 2-16,-3-2 0,-2 0 16,-1 0-16,-1 0 0,-2 0 15,-2 0-15,2 0 0,-1-2 16,-1 0-16,-3 0 0,-3-2 15,-3 2-15,-2-1 0,-3 1 16,-3 0-16,-1 1 0,-1-1 16,-2 2-16,1-1 0,-4 0 0,-2-1 15,1 2-15,-1 0 0,0 0 16,-4 0-16,0 0 0,13-1 16,-4 0-16,-18 3 15,-4 5-15,0 0 0,7-5 0,-1 0 16,-1 1-16,-4 2 0,-13 1 15,-20 4-15,-7-2 0,6-2 16,2-2-16,1 2 0,0-2 0,4 0 16,-1-2-16,-4-1 0,-4 0 15,-3 1-15,-3 1 0,2 0 16,1-3-16,-1 1 0,-2-1 16,0 2-16,-2-1 0,0 1 15,-3-1-15,0 0 0,1 1 16,-2 2-16,-2 1 0,2-2 15,-1-2-15,-4-2 0,0 2 0,1-1 16,0 0-16,-3 0 0,-2 0 16,3 0-16,-3 3 0,4 1 15,1 0-15,-1 1 0,1 0 16,0-2-16,-2 2 0,0 1 16,-1-1-16,2 0 0,1 0 15,3 1-15,1-2 0,4 1 16,4-4-16,3-1 0,-14-4 0,22-1 15,10 2-15,9-1 0,8 1 16,9 2-16,-1 0 0,2 0 16,-1 0-16,5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4:44:32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1598 80,'-16'-2,"1"0,-1-1,1-1,0-1,-25-10,6 3,0 2,-1 2,1 1,-2 1,1 3,0 1,-44 2,-37-1,-75 4,124 11,25-4,17-4,1 1,-46 20,44-16,-53 15,51-19,1 1,0 1,0 2,-34 18,25-8,-53 41,75-50,1 0,-1 1,2 0,0 1,1 1,-11 17,7-6,-2 0,-21 26,34-47,1 0,-1 1,1 0,0-1,1 1,0 0,0 0,0 1,1-1,-1 0,1 1,1 6,-1 16,3 41,1-23,-3-32,2-1,-1 0,2 0,0 0,0 0,2-1,-1 1,2-1,13 24,-1-8,2-1,46 49,-16-11,-41-51,1-1,1 0,0-1,0 0,20 16,-6-12,1 0,0-2,1-1,1-1,0-1,0-2,1 0,1-2,57 7,-29-6,-19-2,70 2,-84-9,1-1,-1-2,0 0,-1-2,1-1,-1 0,0-2,-1-1,1-1,37-23,-17 8,-11 7,39-30,-62 40,0-1,0 0,-1 0,0-1,-1 0,0 0,10-19,-8 11,-1 0,-1-1,0 0,-2 0,6-25,-11 36,1-1,-1 0,-1 1,1-1,-1 0,-1 1,0-1,0 0,0 1,-1-1,-1 1,1 0,-2 0,-6-15,5 17,1 1,-1-1,0 1,0 1,-1-1,0 1,1 0,-1 0,-1 0,1 1,0 0,-1 0,0 1,0 0,1 0,-1 0,0 1,-10-1,-4 0,-1 1,1 1,0 1,-42 7,-7 7,0 4,-77 31,-125 71,-24 38,185-97,88-49,-60 35,75-43,0 1,0 1,0-1,1 1,0 1,-11 15,16-21,0 1,0 0,1 0,-1 0,1 0,0 0,0 0,0 0,0 0,0 1,1-1,-1 0,1 1,0-1,0 0,1 0,-1 1,0-1,1 0,0 0,0 1,1 2,0-2,1 0,0 0,-1-1,1 1,0-1,1 1,-1-1,1 0,-1 0,1 0,0-1,0 1,0-1,0 0,6 2,26 8,1 0,0-3,1-1,55 5,158-3,-228-10,231-8,-218 4,0-2,0-1,-1-2,-1-1,36-15,-53 17,-1 0,0-1,0-1,-1 0,0-2,-1 1,24-27,-30 30,-2 0,1-1,-1 0,0 0,-1 0,0-1,-1 0,0 0,-1 0,1-1,-2 1,0-1,0 1,0-19,-1 20,-2 1,1 0,-1-1,0 1,0 0,-1-1,-1 1,-2-8,3 13,0 0,0 0,0 0,0 0,0 0,-1 1,1-1,-1 1,1 0,-1-1,0 1,0 0,0 1,0-1,-1 1,1-1,0 1,-1 0,1 0,0 0,-8 0,-8-2,0 2,-1 0,1 0,-1 2,1 1,-1 0,-29 8,35-5,-1 0,0 1,1 0,0 1,1 1,-1 0,2 1,-1 0,-21 21,1 7,1 1,-37 58,59-79,0 1,1 0,1 0,1 1,1 0,0 1,1-1,1 1,1 0,1 0,1 0,1 0,0 0,1 0,2 0,0 0,1 0,1-1,11 31,-11-41,0 0,1-1,0 0,0 0,1 0,0 0,0-1,1-1,0 1,0-1,1 0,-1-1,1 0,15 6,-1-2,1 0,0-1,0-2,46 7,-40-10,-1-1,0-1,1-2,-1-1,0-1,0-1,0-2,-1-1,32-12,-47 14,0 0,-1-1,1-1,-1 0,0 0,-1-1,0-1,0 0,-1-1,0 1,0-2,-1 0,-1 0,0 0,-1-1,0 0,0-1,-1 0,-1 0,0 0,3-14,-3-9,-1 1,-2-1,-1 0,-5-40,1 0,3 65,0 1,-1-1,0 1,-1-1,0 1,-1 0,0 0,0 0,-8-15,8 20,-1 0,1 1,-1-1,0 1,0 0,0 0,0 0,-1 1,0 0,0 0,0 0,0 0,0 1,0-1,-1 1,1 1,-1-1,1 1,-8-1,-8 0,-1 0,1 2,0 0,-1 2,1 0,0 1,-24 7,-3 4,-87 37,73-21,1 2,3 3,-70 53,-149 142,256-212,0 1,2 1,0 1,1 0,-18 30,32-44,0 0,0 0,1 0,0 0,0 1,1-1,0 1,0 0,1 0,0-1,0 1,1 0,0 0,0 0,1 0,0 0,1 0,-1-1,2 1,-1 0,1-1,6 13,2-2,1-1,0 0,1 0,1-2,0 1,1-2,24 19,-16-17,0 0,2-1,0-1,50 20,-44-25,0 0,1-2,0-2,0 0,0-3,1 0,-1-2,0-1,1-2,-1-1,0-2,-1-1,36-13,-39 11,-1-1,0-2,-1-1,-1 0,0-2,0-1,-2-1,0-1,-1-1,-1-1,-1-1,-1-1,0-1,27-45,-32 40,-1 0,-2-1,-1-1,-1 0,6-34,14-158,-24 178,10-153,-14-282,-1 466,-1 0,0 0,-1 0,0 0,-1 0,-1 1,-6-16,7 23,1 0,-1 0,0 1,-1 0,1-1,-1 1,0 1,0-1,0 0,-1 1,1 0,-1 0,0 0,0 1,0 0,0 0,0 0,0 0,-11-1,-2 0,0 1,-1 1,1 0,-1 2,1 0,0 1,-1 1,1 1,0 0,0 1,1 1,0 1,0 0,-31 20,0 3,2 2,2 3,-66 65,10 0,4 4,5 5,4 3,-124 215,192-292,2 1,-22 61,34-81,1 0,0 0,1 0,1 0,1 0,0 1,1-1,1 0,3 20,-3-32,1 1,-1 0,1-1,0 1,0-1,1 1,-1-1,1 0,0 0,0 0,1 0,-1-1,1 0,-1 1,1-1,0 0,1-1,-1 1,0-1,1 0,-1 0,1 0,9 2,8 2,0-2,1 0,39 1,12-3,0-3,-1-2,139-27,-156 18,-1-3,-1-2,0-2,-1-3,79-46,-110 55,-1-1,0-1,-1-1,-1 0,-1-2,0 0,29-40,-37 43,0-1,-1-1,-1 0,-1 0,0 0,-1-1,-1 0,-1 0,-1 0,0-1,0-27,-3 32,0 0,-1 0,-1 0,-1 0,0 1,0-1,-1 1,-1-1,0 1,-1 0,-1 1,-11-18,7 15,-1 1,0 0,-1 1,0 0,-1 1,-1 1,1 0,-34-17,29 17,-1 2,-1 1,0 0,0 2,0 0,-1 2,0 0,0 1,0 1,0 1,0 2,0 0,0 1,0 1,0 1,-33 10,18 1,1 2,0 2,1 1,1 1,1 2,-34 31,25-17,2 3,1 2,-58 81,78-94,1 0,1 2,1 0,-20 61,28-68,2 1,1 0,1 0,1 0,1 0,1 1,4 33,-3-53,2 0,-1 0,1 0,0 0,0 0,0 0,1-1,0 1,0-1,1 0,-1 0,1 0,0 0,0 0,1-1,0 0,-1 0,1 0,1-1,-1 1,0-1,1 0,0-1,-1 1,12 2,2 0,0-1,0 0,0-1,0-1,1-1,-1-1,23-3,-10-1,1-2,-1-1,-1-1,59-25,-47 14,0-3,70-47,-88 50,-1-1,-1-1,-1-1,-1-1,-1-1,-1-1,24-40,-22 27,-1-1,-2-1,-1-1,19-74,-27 70,-1-1,3-88,-17-91,4 198,-1-1,-7-30,7 48,0 0,0 0,-1 1,0-1,-1 1,0 0,-1 0,-11-15,13 20,0 1,0 0,0 0,-1 0,1 0,-1 1,0 0,0-1,0 2,0-1,0 1,0-1,0 2,0-1,-7 0,-5 0,-1 1,0 1,-21 3,9 1,1 2,-1 1,2 2,-1 0,-37 21,5 2,-71 53,75-43,1 2,3 3,-54 61,37-26,-83 126,126-168,3 2,1 1,3 0,1 1,2 1,-16 76,31-110,0 0,1 1,0-1,1 0,1 1,0-1,0 0,1 0,1 0,0 0,7 17,-4-14,2-1,-1 1,2-2,0 1,1-1,0 0,1-1,12 11,-4-6,1-2,0 0,1-1,0-1,1-1,0-1,1-1,1-1,-1-1,1-1,36 5,-28-9,0-1,0-2,0-1,1-2,-1-1,-1-1,1-2,46-16,8-9,138-74,-122 52,-2-6,-3-3,-3-5,-3-3,-3-5,123-137,-193 193,-1-1,-1-1,-1 0,-1-1,-1-1,-1 0,-1-1,-1 0,-1-1,-2 0,0 0,-2 0,-1-1,-1 0,-1-43,-2 51,0-2,-1 1,0-1,-5-22,4 37,0-1,0 0,-1 0,1 1,-2-1,1 1,-1 0,0 0,0 0,0 1,-1-1,-9-8,4 6,-1 0,1 0,-1 2,-1-1,1 1,-1 1,0 0,0 0,-1 1,-13-2,8 3,-2 1,1 0,0 2,0 0,0 1,-21 4,-17 8,0 2,0 3,-71 33,124-49,-24 10,0 1,1 2,1 0,0 2,1 1,1 1,-24 25,36-32,1 0,0 1,1 0,0 1,1 1,1-1,0 1,1 0,1 1,0 0,1 0,1 0,0 1,-2 24,5-22,0 0,1-1,1 1,1 0,0 0,7 22,-6-33,0 1,1-1,-1 0,2 0,-1-1,1 1,0-1,1 0,-1-1,1 1,1-1,-1 0,1 0,0-1,12 7,-6-5,1 0,0 0,0-1,1-1,0-1,0 0,0-1,28 2,-36-4,0-1,1 0,-1 0,0-1,1 0,-1 0,0-1,0 0,0 0,0 0,0-1,0 0,-1-1,1 1,-1-1,0-1,0 1,0-1,-1 0,7-8,-1-2,-1-1,-1 0,0 0,-1-1,-1 0,-1 0,0-1,-1 0,-1 0,2-21,-4 17,0 1,-2-1,0 0,-1 0,-2 0,0 1,-1-1,-10-28,8 35,-1 1,-1-1,0 1,-1 0,0 1,-1 0,-1 0,0 1,0 1,-1 0,-1 0,0 1,0 1,-1 0,0 1,-1 0,0 1,0 1,0 0,-20-3,25 7,1 1,-1 1,0 0,0 1,1 0,-1 0,0 1,1 0,-11 4,-10 5,-41 21,5-1,37-18,-53 35,-2 0,72-42,-5 3,0 0,0-2,0 0,-1-1,0 0,-1-2,-26 4,27-7,1 0,-1-1,1-1,0-1,-1 0,1-1,0-1,0-1,1 0,-1-2,1 1,1-2,-1 0,1-1,1 0,0-2,0 1,-18-19,-5-7,20 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2C267-92B3-4DC2-B559-69977D371206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7E2FD-EC73-48AC-BD44-36AC9F54AA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17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ar-accident-clash-rome-highway-2165210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water-drop-liquid-splash-wet-1759703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illustrations/world-globe-earth-planet-blue-1303628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AEC0A-556C-4808-8664-FAF36CE6DC8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2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C1EF6E-294E-4335-8E6E-FB2748AF5F46}" type="slidenum">
              <a:rPr lang="en-US" altLang="en-US">
                <a:solidFill>
                  <a:prstClr val="black"/>
                </a:solidFill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EB6BD-D78D-4D00-8F76-EE910A6A97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1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Images: https://pixabay.com/en/flood-danube-sandbag-park-139000/</a:t>
            </a:r>
          </a:p>
          <a:p>
            <a:r>
              <a:rPr lang="en-GB">
                <a:hlinkClick r:id="rId3"/>
              </a:rPr>
              <a:t>Https://pixabay.com/photos/car-accident-clash-rome-highway-2165210/</a:t>
            </a:r>
            <a:endParaRPr lang="en-GB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i="1">
                <a:solidFill>
                  <a:srgbClr val="002350"/>
                </a:solidFill>
                <a:latin typeface="+mn-lt"/>
              </a:rPr>
              <a:t>https://pixabay.com/illustrations/analysis-statistics-chart-graphic-810025/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>
              <a:solidFill>
                <a:srgbClr val="000000"/>
              </a:solidFill>
              <a:latin typeface="+mn-lt"/>
              <a:ea typeface="ＭＳ Ｐゴシック" pitchFamily="34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EB6BD-D78D-4D00-8F76-EE910A6A97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6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hlinkClick r:id="rId3"/>
              </a:rPr>
              <a:t>https://pixabay.com/photos/water-drop-liquid-splash-wet-1759703/</a:t>
            </a:r>
            <a:endParaRPr lang="en-GB"/>
          </a:p>
          <a:p>
            <a:r>
              <a:rPr lang="en-GB">
                <a:hlinkClick r:id="rId4"/>
              </a:rPr>
              <a:t>https://pixabay.com/illustrations/world-globe-earth-planet-blue-1303628/</a:t>
            </a:r>
            <a:endParaRPr lang="en-GB"/>
          </a:p>
          <a:p>
            <a:r>
              <a:rPr lang="en-GB"/>
              <a:t>https://pixabay.com/photos/golf-golf-course-grass-sport-green-3685616/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AEC0A-556C-4808-8664-FAF36CE6DC8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A533-B253-447F-B386-EAF6DC77E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020F8-E082-48D7-9482-5B175FE79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54897-BA3B-4540-981B-B169EABB9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76173-4169-4CF4-858C-D2B9B1CA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0B7DC-8C23-41DE-A9DC-BFE90F55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82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5304-6068-401B-9575-82E467D7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EBA95-A786-47DB-A4DF-9988B44E3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CC71-7D7A-4468-85AB-421FC1DF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17639-0270-4A2E-B637-B70D9F1C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3B50E-09D5-4A3F-B40A-CE125FEC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1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9B873-0581-4C5B-940D-1733AEF8C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7B4CF-6818-4FA6-9B67-B97AB8003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285C6-E755-44B6-9CF9-50817F47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AD7C-097B-4422-BE00-19745CED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83E87-7AF5-4D03-B333-36A944114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3392" y="1844825"/>
            <a:ext cx="11137237" cy="4248471"/>
          </a:xfrm>
          <a:prstGeom prst="rect">
            <a:avLst/>
          </a:prstGeom>
        </p:spPr>
        <p:txBody>
          <a:bodyPr vert="horz"/>
          <a:lstStyle>
            <a:lvl1pPr marL="342900" indent="-270000">
              <a:spcAft>
                <a:spcPts val="600"/>
              </a:spcAft>
              <a:buClr>
                <a:srgbClr val="BA1930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</a:defRPr>
            </a:lvl1pPr>
            <a:lvl2pPr>
              <a:spcBef>
                <a:spcPts val="572"/>
              </a:spcBef>
              <a:spcAft>
                <a:spcPts val="500"/>
              </a:spcAft>
              <a:buClr>
                <a:srgbClr val="BA1930"/>
              </a:buClr>
              <a:defRPr sz="2400">
                <a:solidFill>
                  <a:srgbClr val="3C3C3B"/>
                </a:solidFill>
              </a:defRPr>
            </a:lvl2pPr>
            <a:lvl3pPr>
              <a:spcBef>
                <a:spcPts val="400"/>
              </a:spcBef>
              <a:spcAft>
                <a:spcPts val="500"/>
              </a:spcAft>
              <a:buClr>
                <a:srgbClr val="BA1930"/>
              </a:buClr>
              <a:defRPr sz="2000" baseline="0">
                <a:solidFill>
                  <a:srgbClr val="3C3C3B"/>
                </a:solidFill>
              </a:defRPr>
            </a:lvl3pPr>
            <a:lvl4pPr>
              <a:buClr>
                <a:srgbClr val="BA1930"/>
              </a:buClr>
              <a:defRPr>
                <a:solidFill>
                  <a:srgbClr val="3C3C3B"/>
                </a:solidFill>
              </a:defRPr>
            </a:lvl4pPr>
            <a:lvl5pPr>
              <a:spcBef>
                <a:spcPts val="432"/>
              </a:spcBef>
              <a:spcAft>
                <a:spcPts val="400"/>
              </a:spcAft>
              <a:buClr>
                <a:srgbClr val="BA1930"/>
              </a:buClr>
              <a:defRPr sz="18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3" y="817835"/>
            <a:ext cx="10876789" cy="778098"/>
          </a:xfrm>
          <a:prstGeom prst="rect">
            <a:avLst/>
          </a:prstGeom>
        </p:spPr>
        <p:txBody>
          <a:bodyPr vert="horz"/>
          <a:lstStyle>
            <a:lvl1pPr algn="ctr">
              <a:defRPr lang="en-US" sz="4400" b="0" i="1" kern="1200" dirty="0">
                <a:solidFill>
                  <a:schemeClr val="tx2"/>
                </a:solidFill>
                <a:latin typeface="Arial"/>
                <a:ea typeface="MS PGothic" pitchFamily="34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428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0A518-7806-4E4C-8AE3-EC3FD2B12E9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9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40589-7F2D-4F7D-9FB0-F7876FDE33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29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9D862-7E72-418B-84A3-775EE13C486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5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779B9-530F-4006-8E60-B95BE9D9CF5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663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6ACBC-EEBA-457B-B8B8-C4024C6F8CF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58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18456-17D3-434D-9059-F5534049A49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130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3BA57-BF9F-4255-AC6F-B06144696EB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51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239D-5B20-4950-A976-9948E44C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A7256-1C09-44C6-8D9A-21FCCC6D4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B27B-0382-4246-8894-65D330F5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D6C81-0B2C-4715-B417-57F92478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778DB-CE12-46A5-A313-A794209A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578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DC362-A9B0-4EC1-A3CA-1854DD28829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15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C9DE8-057E-40E2-BC33-DAD2241C9EE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81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2D9CD-9FAD-4CCB-9E74-E54C5E0440F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197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BDAC0-B19F-4260-9C01-6ED6FCEC82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76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5EA2-8DEB-404B-9847-6236B497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0E1B-BE20-4DF1-B4AA-3F3E892C5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D96A1-7901-4CED-85BE-9F00F506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ECBB4-62D8-4A92-8D09-B63D56E4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C298-FB6B-4940-B7A4-293D3F26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77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B990-C36C-45F0-9D35-C45F1456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F9DF-6192-4B98-B044-4FF791561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6CC23-633F-481B-9916-F89009350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663E1-27E7-482C-90AF-79E283E3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D31AA-B2EC-4609-8C2A-9953CE8E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D28FE-2B1E-49EF-B323-68B9660D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55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73637-2C1D-49A0-8F34-8FECE47C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92CB4-6288-44BD-9381-E1A2EFDD4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3E000-2AA8-4257-8C06-B1EFBE0F3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791F2-46B5-4E5D-BFBB-4DFE2C1C3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2637A-2811-459E-BEB4-29FE33F75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551E5E-5E7B-412E-9A0F-0289C7CA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7B0CB-2203-4877-95FF-831A4760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B338E-7760-45A7-90DE-46F6D56B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2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1A15-B513-48E8-9C37-097F6918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219EC-77C4-49FA-895E-FBF365C8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4C2C3-F8EA-4FD5-B6CF-AC70D010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A1A99-CB5E-4304-8627-A385EE2C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0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49537-C891-4810-9270-C65E89B0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728F3-30FC-4DD4-8444-FE739926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25EE0-867D-4AC9-8C0F-0AB24587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24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CB06-6832-4DAA-B0CF-1F133303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A883-07B3-4D6F-91BA-2288F6995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CFDC-F33C-45F2-8C83-E944F868C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FD315-3C0F-4CE3-AB26-513B0F78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E5991-A4E8-4A0C-91DE-58845BA1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87A73-937C-4A0B-B3E4-9B7DF7E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3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D262-1A21-40A5-BADE-CF9467DE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0B54F-2BE6-4582-B570-89BC21449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795D6-0468-4E70-AEE7-CC51318ED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7C377-4600-4CD8-A642-98898A34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19DEB-FF36-4191-B67C-DB7BA534D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AB349-3829-41FB-8274-117FEE5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49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15B27-0DF6-4DCB-A580-539FC4BA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61B8D-1FBB-49CD-B4E8-40858A5C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EDC-7395-4556-980F-ED983F55D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ECA6-529C-4373-9549-1463F2BFEFE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DED1A-08F9-426F-9E0D-95B793F8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9271-AD6E-4670-8257-59F14E3E9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51EA7-C66C-45AA-88A9-CDC83186F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4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fld id="{8BDBFFD7-F6B5-4D65-9972-A3CAD3BE531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2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5.wmf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40.wmf"/><Relationship Id="rId21" Type="http://schemas.openxmlformats.org/officeDocument/2006/relationships/image" Target="../media/image49.wmf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47.w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48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530F2C-5EDF-4D79-9624-F4900517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48" y="4209098"/>
            <a:ext cx="2810827" cy="28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4869859-C50F-4D00-B004-C446037A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21377" cy="28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BF87A5D-6D5C-4567-8A80-C489D295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73"/>
            <a:ext cx="3978910" cy="27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659AE-13DF-4079-A3CE-C9B11D20F3F9}"/>
              </a:ext>
            </a:extLst>
          </p:cNvPr>
          <p:cNvSpPr txBox="1"/>
          <p:nvPr/>
        </p:nvSpPr>
        <p:spPr>
          <a:xfrm>
            <a:off x="121920" y="2936240"/>
            <a:ext cx="3599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70C0"/>
                </a:solidFill>
              </a:rPr>
              <a:t>Thank you for being ready to learn!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25251-DF7F-446C-86BD-4648199E6D5C}"/>
              </a:ext>
            </a:extLst>
          </p:cNvPr>
          <p:cNvSpPr txBox="1"/>
          <p:nvPr/>
        </p:nvSpPr>
        <p:spPr>
          <a:xfrm>
            <a:off x="3950074" y="297883"/>
            <a:ext cx="4648642" cy="23391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rgbClr val="7030A0"/>
                </a:solidFill>
                <a:highlight>
                  <a:srgbClr val="FFFF00"/>
                </a:highlight>
              </a:rPr>
              <a:t>A LEVEL MATHEMATICS</a:t>
            </a:r>
            <a:r>
              <a:rPr lang="en-GB" sz="4000" b="1" dirty="0"/>
              <a:t>:</a:t>
            </a:r>
          </a:p>
          <a:p>
            <a:endParaRPr lang="en-GB" sz="1000" b="1" u="sng" dirty="0"/>
          </a:p>
          <a:p>
            <a:r>
              <a:rPr lang="en-GB" sz="2800" b="1" dirty="0"/>
              <a:t>Exploring the Quadratic Function and its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80610-4F80-46A2-AB4C-8A9B847B68AC}"/>
              </a:ext>
            </a:extLst>
          </p:cNvPr>
          <p:cNvSpPr txBox="1"/>
          <p:nvPr/>
        </p:nvSpPr>
        <p:spPr>
          <a:xfrm>
            <a:off x="4048079" y="2636985"/>
            <a:ext cx="4095841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u="sng" dirty="0"/>
              <a:t>Aims</a:t>
            </a:r>
            <a:r>
              <a:rPr lang="en-GB" sz="2800" b="1" dirty="0"/>
              <a:t>:</a:t>
            </a:r>
          </a:p>
          <a:p>
            <a:r>
              <a:rPr lang="en-GB" sz="2800" dirty="0"/>
              <a:t>Linking  </a:t>
            </a:r>
            <a:r>
              <a:rPr lang="en-GB" sz="2800" b="1" dirty="0"/>
              <a:t>f(x)=ax</a:t>
            </a:r>
            <a:r>
              <a:rPr lang="en-GB" sz="2800" b="1" baseline="30000" dirty="0"/>
              <a:t>2</a:t>
            </a:r>
            <a:r>
              <a:rPr lang="en-GB" sz="2800" b="1" dirty="0"/>
              <a:t>+bx+c  </a:t>
            </a:r>
            <a:r>
              <a:rPr lang="en-GB" sz="2800" dirty="0"/>
              <a:t>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a typeface="Calibri"/>
                <a:cs typeface="Calibri"/>
              </a:rPr>
              <a:t>Factorising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a typeface="Calibri"/>
                <a:cs typeface="Calibri"/>
              </a:rPr>
              <a:t>Completing the square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a typeface="Calibri"/>
                <a:cs typeface="Calibri"/>
              </a:rPr>
              <a:t>Vertex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a typeface="Calibri"/>
                <a:cs typeface="Calibri"/>
              </a:rPr>
              <a:t>Intercept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ea typeface="Calibri"/>
                <a:cs typeface="Calibri"/>
              </a:rPr>
              <a:t>And the 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40849A-58A8-4EBA-9FD3-8C38F19A6997}"/>
              </a:ext>
            </a:extLst>
          </p:cNvPr>
          <p:cNvSpPr txBox="1"/>
          <p:nvPr/>
        </p:nvSpPr>
        <p:spPr>
          <a:xfrm>
            <a:off x="8598717" y="368060"/>
            <a:ext cx="3268356" cy="2169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DNA:</a:t>
            </a:r>
          </a:p>
          <a:p>
            <a:pPr algn="l"/>
            <a:endParaRPr lang="en-US" sz="1100" b="1" dirty="0"/>
          </a:p>
          <a:p>
            <a:r>
              <a:rPr lang="en-US" sz="2800" b="1" dirty="0">
                <a:ea typeface="Calibri"/>
                <a:cs typeface="Calibri"/>
              </a:rPr>
              <a:t>Solving Same-</a:t>
            </a:r>
            <a:r>
              <a:rPr lang="en-US" sz="2800" b="1" dirty="0" err="1">
                <a:ea typeface="Calibri"/>
                <a:cs typeface="Calibri"/>
              </a:rPr>
              <a:t>ish</a:t>
            </a:r>
            <a:r>
              <a:rPr lang="en-US" sz="2800" b="1" dirty="0">
                <a:ea typeface="Calibri"/>
                <a:cs typeface="Calibri"/>
              </a:rPr>
              <a:t>, Yet Slightly Different</a:t>
            </a:r>
          </a:p>
          <a:p>
            <a:r>
              <a:rPr lang="en-US" sz="2800" b="1" dirty="0">
                <a:ea typeface="Calibri"/>
                <a:cs typeface="Calibri"/>
              </a:rPr>
              <a:t>Equations</a:t>
            </a:r>
          </a:p>
          <a:p>
            <a:endParaRPr lang="en-US" sz="1200" b="1" dirty="0">
              <a:ea typeface="Calibri"/>
              <a:cs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91986CF-B9CA-8522-A436-8C107F61D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869" y="4451870"/>
            <a:ext cx="2026577" cy="21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980320"/>
            <a:ext cx="9649072" cy="1088640"/>
          </a:xfrm>
        </p:spPr>
        <p:txBody>
          <a:bodyPr>
            <a:normAutofit/>
          </a:bodyPr>
          <a:lstStyle/>
          <a:p>
            <a:pPr marL="72900" indent="0">
              <a:buNone/>
              <a:defRPr/>
            </a:pPr>
            <a:r>
              <a:rPr lang="en-GB"/>
              <a:t>The modelling of the world around us, the motion of objects and the forces acting on them.</a:t>
            </a:r>
          </a:p>
          <a:p>
            <a:pPr marL="72900" indent="0">
              <a:buNone/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26" y="3427748"/>
            <a:ext cx="3146763" cy="2088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864" y="3295026"/>
            <a:ext cx="2475513" cy="2475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310" y="3429000"/>
            <a:ext cx="3137250" cy="2088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7926" y="5887570"/>
            <a:ext cx="10009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latin typeface="+mn-lt"/>
              </a:rPr>
              <a:t>Particularly useful for careers in physics or engineering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3CE56AB-6839-4C0D-81BF-EFC6686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424" y="980728"/>
            <a:ext cx="8229600" cy="769441"/>
          </a:xfrm>
        </p:spPr>
        <p:txBody>
          <a:bodyPr/>
          <a:lstStyle/>
          <a:p>
            <a:r>
              <a:rPr lang="en-GB"/>
              <a:t>What is Mechanics?</a:t>
            </a:r>
          </a:p>
        </p:txBody>
      </p:sp>
    </p:spTree>
    <p:extLst>
      <p:ext uri="{BB962C8B-B14F-4D97-AF65-F5344CB8AC3E}">
        <p14:creationId xmlns:p14="http://schemas.microsoft.com/office/powerpoint/2010/main" val="1531395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F187-F3A1-188C-F780-BCABC0AA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Course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62354-B9B0-8850-FFE8-754B221F7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566" y="1825625"/>
            <a:ext cx="87788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Textbook to buy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C8192-233D-4AA4-BF85-0AF2DC095D12}"/>
              </a:ext>
            </a:extLst>
          </p:cNvPr>
          <p:cNvSpPr txBox="1"/>
          <p:nvPr/>
        </p:nvSpPr>
        <p:spPr>
          <a:xfrm>
            <a:off x="838200" y="1904301"/>
            <a:ext cx="3574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Blue Year 1 / AS </a:t>
            </a:r>
          </a:p>
          <a:p>
            <a:endParaRPr lang="en-GB" dirty="0"/>
          </a:p>
          <a:p>
            <a:r>
              <a:rPr lang="en-GB" dirty="0"/>
              <a:t>After Christmas</a:t>
            </a:r>
          </a:p>
          <a:p>
            <a:r>
              <a:rPr lang="en-GB" dirty="0"/>
              <a:t>Brown Year 1 / AS</a:t>
            </a:r>
          </a:p>
          <a:p>
            <a:endParaRPr lang="en-GB" dirty="0"/>
          </a:p>
          <a:p>
            <a:r>
              <a:rPr lang="en-GB" dirty="0"/>
              <a:t>Easter 2027</a:t>
            </a:r>
          </a:p>
          <a:p>
            <a:r>
              <a:rPr lang="en-GB" dirty="0"/>
              <a:t>Blue Year 2</a:t>
            </a:r>
          </a:p>
          <a:p>
            <a:endParaRPr lang="en-GB" dirty="0"/>
          </a:p>
          <a:p>
            <a:r>
              <a:rPr lang="en-GB" dirty="0"/>
              <a:t>September 27</a:t>
            </a:r>
          </a:p>
          <a:p>
            <a:r>
              <a:rPr lang="en-GB" dirty="0"/>
              <a:t>Brown Year 2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Speak to 6</a:t>
            </a:r>
            <a:r>
              <a:rPr lang="en-GB" baseline="30000" dirty="0"/>
              <a:t>th</a:t>
            </a:r>
            <a:r>
              <a:rPr lang="en-GB" dirty="0"/>
              <a:t> Form team or your teacher if this is a problem.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3F94C5-5F89-4ED3-8DBF-C3A158C3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65125"/>
            <a:ext cx="4239217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09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E7AB7-3400-C5D8-A923-1039656BD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51C6-FDE3-0ACC-7A51-2D6D0216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02464" cy="5508733"/>
          </a:xfrm>
        </p:spPr>
        <p:txBody>
          <a:bodyPr>
            <a:normAutofit fontScale="90000"/>
          </a:bodyPr>
          <a:lstStyle/>
          <a:p>
            <a:r>
              <a:rPr lang="en-GB" dirty="0"/>
              <a:t>CASIO fx-CG100 Latest model</a:t>
            </a:r>
            <a:br>
              <a:rPr lang="en-GB" dirty="0"/>
            </a:br>
            <a:r>
              <a:rPr lang="en-GB" dirty="0"/>
              <a:t>Graphical calculator with colour screen which is easier to look at.  It is much better especially for stats and graphing and with much better graphics. (approx. £120- possible deal through school for £80 if we can get 20+ orders)</a:t>
            </a:r>
            <a:br>
              <a:rPr lang="en-GB" dirty="0"/>
            </a:b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37593-39B5-A93F-43AE-D13FBA7A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396" y="0"/>
            <a:ext cx="3219899" cy="6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56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CASIO fx-991CW </a:t>
            </a:r>
            <a:r>
              <a:rPr lang="en-GB" dirty="0" err="1"/>
              <a:t>Classwiz</a:t>
            </a:r>
            <a:br>
              <a:rPr lang="en-GB" dirty="0"/>
            </a:br>
            <a:r>
              <a:rPr lang="en-GB" dirty="0"/>
              <a:t>(gold button approx. £20)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859797"/>
            <a:ext cx="3873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will need this calculator because it has extra functions you will need for the course.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Solves simultaneous equations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Normal, Binomial, Poisson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Differentiation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57895E-1C3D-407E-8AA4-D252F9050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085" y="1825625"/>
            <a:ext cx="2765830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544376-AE2C-406A-AB0A-35B25CCEA7B1}"/>
              </a:ext>
            </a:extLst>
          </p:cNvPr>
          <p:cNvSpPr txBox="1"/>
          <p:nvPr/>
        </p:nvSpPr>
        <p:spPr>
          <a:xfrm>
            <a:off x="7952763" y="365125"/>
            <a:ext cx="41609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This is the basic model that is essential if you aren’t purchasing the large graphical calculator</a:t>
            </a:r>
          </a:p>
        </p:txBody>
      </p:sp>
    </p:spTree>
    <p:extLst>
      <p:ext uri="{BB962C8B-B14F-4D97-AF65-F5344CB8AC3E}">
        <p14:creationId xmlns:p14="http://schemas.microsoft.com/office/powerpoint/2010/main" val="61670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7152-C5DE-45DD-A39E-8DD3C525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 taught hour should be matched by an hour of independent practise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8D4AD8-D447-479E-8F35-2E446C577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820" y="1832390"/>
            <a:ext cx="158115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95422-3356-49C7-B33A-EFEAA20C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80" y="4123714"/>
            <a:ext cx="245745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A7A69-A673-45E1-B1B1-ADCB641A9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36" y="1832390"/>
            <a:ext cx="1579001" cy="1902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847C4-26DA-4B94-8813-A3CFBFF63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32" y="4130006"/>
            <a:ext cx="2676525" cy="1781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672C6-13E6-4DCF-A2AE-2AC502C1B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540" y="1832390"/>
            <a:ext cx="2478947" cy="24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5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E2AA-B96E-694A-BFD7-102F9013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Intranet: Maths Course Materials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AFDED1-89E4-05F3-1FB8-AF495FBE8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7068" y="2141537"/>
            <a:ext cx="4442228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CFF54-A1BD-9F37-8045-D849698E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9311"/>
            <a:ext cx="7011592" cy="36250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B77E19A-500B-D4E7-75C4-353C98216BC8}"/>
                  </a:ext>
                </a:extLst>
              </p14:cNvPr>
              <p14:cNvContentPartPr/>
              <p14:nvPr/>
            </p14:nvContentPartPr>
            <p14:xfrm>
              <a:off x="3830815" y="5180662"/>
              <a:ext cx="733320" cy="802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B77E19A-500B-D4E7-75C4-353C98216B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6815" y="5072662"/>
                <a:ext cx="840960" cy="10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079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3ED2-70E7-49EC-A285-8632D72B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Group Activity 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en-GB" b="1" u="sng" dirty="0"/>
              <a:t>DO NOT</a:t>
            </a:r>
            <a:r>
              <a:rPr lang="en-GB" dirty="0"/>
              <a:t> write on the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50ECF-BFAB-49F6-9D2B-53BF35A48EB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Orange</a:t>
            </a:r>
            <a:r>
              <a:rPr lang="en-GB" dirty="0"/>
              <a:t> cards – factorise, THEN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Now match to </a:t>
            </a:r>
            <a:r>
              <a:rPr lang="en-GB" b="1" dirty="0"/>
              <a:t>Yellow</a:t>
            </a:r>
            <a:r>
              <a:rPr lang="en-GB" dirty="0"/>
              <a:t> cards – what is the importance of this?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Using the </a:t>
            </a:r>
            <a:r>
              <a:rPr lang="en-GB" b="1" dirty="0"/>
              <a:t>Orange</a:t>
            </a:r>
            <a:r>
              <a:rPr lang="en-GB" dirty="0"/>
              <a:t> Cards - complete the square, THEN …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Now match to </a:t>
            </a:r>
            <a:r>
              <a:rPr lang="en-GB" b="1" dirty="0"/>
              <a:t>Pink</a:t>
            </a:r>
            <a:r>
              <a:rPr lang="en-GB" dirty="0"/>
              <a:t> cards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Now match to the </a:t>
            </a:r>
            <a:r>
              <a:rPr lang="en-GB" b="1" dirty="0"/>
              <a:t>Green</a:t>
            </a:r>
            <a:r>
              <a:rPr lang="en-GB" dirty="0"/>
              <a:t> cards (Max / Min) – why can we do this now? What helps us?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do the </a:t>
            </a:r>
            <a:r>
              <a:rPr lang="en-GB" b="1" dirty="0"/>
              <a:t>Red</a:t>
            </a:r>
            <a:r>
              <a:rPr lang="en-GB" dirty="0"/>
              <a:t> &amp; </a:t>
            </a:r>
            <a:r>
              <a:rPr lang="en-GB" b="1" dirty="0"/>
              <a:t>Blue</a:t>
            </a:r>
            <a:r>
              <a:rPr lang="en-GB" dirty="0"/>
              <a:t> cards tell you? What are they called?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can now put it altogether to match them to a </a:t>
            </a:r>
            <a:r>
              <a:rPr lang="en-GB" b="1" dirty="0"/>
              <a:t>graph</a:t>
            </a:r>
            <a:r>
              <a:rPr lang="en-GB" dirty="0"/>
              <a:t>. </a:t>
            </a:r>
            <a:r>
              <a:rPr lang="en-GB" b="1" dirty="0">
                <a:solidFill>
                  <a:srgbClr val="C00000"/>
                </a:solidFill>
              </a:rPr>
              <a:t>Job done!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54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0596-236E-445E-925F-28AF86D0A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6227D-A024-49D0-9F08-2892F51FA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Answers are next</a:t>
            </a:r>
          </a:p>
        </p:txBody>
      </p:sp>
    </p:spTree>
    <p:extLst>
      <p:ext uri="{BB962C8B-B14F-4D97-AF65-F5344CB8AC3E}">
        <p14:creationId xmlns:p14="http://schemas.microsoft.com/office/powerpoint/2010/main" val="178859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0F1A82-9B3F-4429-83A2-C8EB8C36D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615762" y="1118183"/>
            <a:ext cx="4986555" cy="5847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DEF76-3A7C-419E-BFB0-FC73AAE9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5675" y="713447"/>
            <a:ext cx="5074570" cy="58471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2FEE15-A6B1-4B94-A55F-091F4068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91" y="174169"/>
            <a:ext cx="10515600" cy="68349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Card Sort Answers</a:t>
            </a:r>
          </a:p>
        </p:txBody>
      </p:sp>
    </p:spTree>
    <p:extLst>
      <p:ext uri="{BB962C8B-B14F-4D97-AF65-F5344CB8AC3E}">
        <p14:creationId xmlns:p14="http://schemas.microsoft.com/office/powerpoint/2010/main" val="334358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B67FB-A2A0-41E0-BB21-76490B5E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147011"/>
            <a:ext cx="2690358" cy="4978662"/>
          </a:xfrm>
        </p:spPr>
        <p:txBody>
          <a:bodyPr>
            <a:normAutofit fontScale="90000"/>
          </a:bodyPr>
          <a:lstStyle/>
          <a:p>
            <a:r>
              <a:rPr lang="en-GB" sz="4800" b="1" dirty="0"/>
              <a:t>DNA:</a:t>
            </a:r>
            <a:br>
              <a:rPr lang="en-GB" sz="4800" b="1" dirty="0"/>
            </a:br>
            <a:br>
              <a:rPr lang="en-GB" sz="2000" b="1" dirty="0"/>
            </a:br>
            <a:r>
              <a:rPr lang="en-GB" sz="4800" b="1" dirty="0"/>
              <a:t>Solve these SAME-</a:t>
            </a:r>
            <a:r>
              <a:rPr lang="en-GB" sz="4800" b="1" dirty="0" err="1"/>
              <a:t>ish</a:t>
            </a:r>
            <a:r>
              <a:rPr lang="en-GB" sz="4800" b="1" dirty="0"/>
              <a:t>, yet slightly different equations: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187226-B589-4059-87F2-4216E7FB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093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2C53720-D785-4E79-9740-0439EA4839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235150"/>
              </p:ext>
            </p:extLst>
          </p:nvPr>
        </p:nvGraphicFramePr>
        <p:xfrm>
          <a:off x="4412608" y="365125"/>
          <a:ext cx="5977096" cy="602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460500" imgH="2425700" progId="Equation.3">
                  <p:embed/>
                </p:oleObj>
              </mc:Choice>
              <mc:Fallback>
                <p:oleObj r:id="rId2" imgW="1460500" imgH="24257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2C53720-D785-4E79-9740-0439EA4839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608" y="365125"/>
                        <a:ext cx="5977096" cy="60240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75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CFB859-D877-40EF-B397-85CAA53B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6" y="665018"/>
            <a:ext cx="5449885" cy="4661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504D5-C368-4184-B542-06272B74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649" y="665018"/>
            <a:ext cx="5526374" cy="51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6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7D98F-EA14-45DA-94AC-F2337377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3" y="858982"/>
            <a:ext cx="5458111" cy="4679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89830-E793-4532-B052-F77D1B93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06" y="1219708"/>
            <a:ext cx="5562321" cy="46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2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37394-1ED6-4470-B520-D94FEF9F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21" y="602233"/>
            <a:ext cx="6166354" cy="55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2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50F13-C09C-453E-0E4D-36D5080E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652" y="856891"/>
            <a:ext cx="803069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52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96276C-58F0-A787-2EEA-6078BC43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799733"/>
            <a:ext cx="7763958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35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B3D6DB-90E8-00DD-568F-E41A110D4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21434" y="99814"/>
            <a:ext cx="8885208" cy="672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4470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D53A8-A38B-6CC7-21C5-96A4EB71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36" y="271022"/>
            <a:ext cx="8440328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2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333375"/>
            <a:ext cx="8229600" cy="61912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1.					    6.</a:t>
            </a:r>
          </a:p>
          <a:p>
            <a:pPr eaLnBrk="1" hangingPunct="1">
              <a:buFontTx/>
              <a:buNone/>
            </a:pPr>
            <a:endParaRPr lang="en-GB" b="1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2.					    7.</a:t>
            </a:r>
          </a:p>
          <a:p>
            <a:pPr eaLnBrk="1" hangingPunct="1">
              <a:buFontTx/>
              <a:buNone/>
            </a:pPr>
            <a:endParaRPr lang="en-GB" b="1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3.					    8.</a:t>
            </a:r>
          </a:p>
          <a:p>
            <a:pPr eaLnBrk="1" hangingPunct="1">
              <a:buFontTx/>
              <a:buNone/>
            </a:pPr>
            <a:endParaRPr lang="en-GB" b="1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4.					    9.</a:t>
            </a:r>
          </a:p>
          <a:p>
            <a:pPr eaLnBrk="1" hangingPunct="1">
              <a:buFontTx/>
              <a:buNone/>
            </a:pPr>
            <a:endParaRPr lang="en-GB" b="1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GB" b="1">
                <a:solidFill>
                  <a:srgbClr val="FF0000"/>
                </a:solidFill>
              </a:rPr>
              <a:t>5. 				    10.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2495551" y="260351"/>
          <a:ext cx="309562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419100" progId="Equation.3">
                  <p:embed/>
                </p:oleObj>
              </mc:Choice>
              <mc:Fallback>
                <p:oleObj name="Equation" r:id="rId2" imgW="1498600" imgH="419100" progId="Equation.3">
                  <p:embed/>
                  <p:pic>
                    <p:nvPicPr>
                      <p:cNvPr id="3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260351"/>
                        <a:ext cx="3095625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524001" y="29919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2566989" y="1412876"/>
          <a:ext cx="20161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6698" imgH="393529" progId="Equation.3">
                  <p:embed/>
                </p:oleObj>
              </mc:Choice>
              <mc:Fallback>
                <p:oleObj name="Equation" r:id="rId4" imgW="926698" imgH="393529" progId="Equation.3">
                  <p:embed/>
                  <p:pic>
                    <p:nvPicPr>
                      <p:cNvPr id="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1412876"/>
                        <a:ext cx="2016125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1524001" y="31443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2566989" y="2708275"/>
          <a:ext cx="30257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91726" imgH="203112" progId="Equation.3">
                  <p:embed/>
                </p:oleObj>
              </mc:Choice>
              <mc:Fallback>
                <p:oleObj name="Equation" r:id="rId6" imgW="1091726" imgH="203112" progId="Equation.3">
                  <p:embed/>
                  <p:pic>
                    <p:nvPicPr>
                      <p:cNvPr id="30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2708275"/>
                        <a:ext cx="3025775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1524001" y="31252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82" name="Object 10"/>
          <p:cNvGraphicFramePr>
            <a:graphicFrameLocks noChangeAspect="1"/>
          </p:cNvGraphicFramePr>
          <p:nvPr/>
        </p:nvGraphicFramePr>
        <p:xfrm>
          <a:off x="2566989" y="3789364"/>
          <a:ext cx="2808287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6000" imgH="241300" progId="Equation.3">
                  <p:embed/>
                </p:oleObj>
              </mc:Choice>
              <mc:Fallback>
                <p:oleObj name="Equation" r:id="rId8" imgW="1016000" imgH="241300" progId="Equation.3">
                  <p:embed/>
                  <p:pic>
                    <p:nvPicPr>
                      <p:cNvPr id="308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3789364"/>
                        <a:ext cx="2808287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13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84" name="Object 12"/>
          <p:cNvGraphicFramePr>
            <a:graphicFrameLocks noChangeAspect="1"/>
          </p:cNvGraphicFramePr>
          <p:nvPr/>
        </p:nvGraphicFramePr>
        <p:xfrm>
          <a:off x="2495550" y="4941889"/>
          <a:ext cx="295275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08100" imgH="419100" progId="Equation.3">
                  <p:embed/>
                </p:oleObj>
              </mc:Choice>
              <mc:Fallback>
                <p:oleObj name="Equation" r:id="rId10" imgW="1308100" imgH="419100" progId="Equation.3">
                  <p:embed/>
                  <p:pic>
                    <p:nvPicPr>
                      <p:cNvPr id="308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4941889"/>
                        <a:ext cx="2952750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Rectangle 15"/>
          <p:cNvSpPr>
            <a:spLocks noChangeArrowheads="1"/>
          </p:cNvSpPr>
          <p:nvPr/>
        </p:nvSpPr>
        <p:spPr bwMode="auto">
          <a:xfrm>
            <a:off x="1524001" y="3153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6959600" y="450850"/>
          <a:ext cx="33845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71600" imgH="177800" progId="Equation.3">
                  <p:embed/>
                </p:oleObj>
              </mc:Choice>
              <mc:Fallback>
                <p:oleObj name="Equation" r:id="rId12" imgW="1371600" imgH="177800" progId="Equation.3">
                  <p:embed/>
                  <p:pic>
                    <p:nvPicPr>
                      <p:cNvPr id="308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450850"/>
                        <a:ext cx="33845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1524001" y="31252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7032625" y="1484314"/>
          <a:ext cx="31686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46200" imgH="241300" progId="Equation.3">
                  <p:embed/>
                </p:oleObj>
              </mc:Choice>
              <mc:Fallback>
                <p:oleObj name="Equation" r:id="rId14" imgW="1346200" imgH="241300" progId="Equation.3">
                  <p:embed/>
                  <p:pic>
                    <p:nvPicPr>
                      <p:cNvPr id="308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1484314"/>
                        <a:ext cx="316865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Rectangle 19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90" name="Object 18"/>
          <p:cNvGraphicFramePr>
            <a:graphicFrameLocks noChangeAspect="1"/>
          </p:cNvGraphicFramePr>
          <p:nvPr/>
        </p:nvGraphicFramePr>
        <p:xfrm>
          <a:off x="6816726" y="2246313"/>
          <a:ext cx="3311525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40948" imgH="418918" progId="Equation.3">
                  <p:embed/>
                </p:oleObj>
              </mc:Choice>
              <mc:Fallback>
                <p:oleObj name="Equation" r:id="rId16" imgW="1040948" imgH="418918" progId="Equation.3">
                  <p:embed/>
                  <p:pic>
                    <p:nvPicPr>
                      <p:cNvPr id="309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6" y="2246313"/>
                        <a:ext cx="3311525" cy="1338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1" name="Rectangle 21"/>
          <p:cNvSpPr>
            <a:spLocks noChangeArrowheads="1"/>
          </p:cNvSpPr>
          <p:nvPr/>
        </p:nvSpPr>
        <p:spPr bwMode="auto">
          <a:xfrm>
            <a:off x="1524001" y="31300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92" name="Object 20"/>
          <p:cNvGraphicFramePr>
            <a:graphicFrameLocks noChangeAspect="1"/>
          </p:cNvGraphicFramePr>
          <p:nvPr/>
        </p:nvGraphicFramePr>
        <p:xfrm>
          <a:off x="6888163" y="3860800"/>
          <a:ext cx="2303462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12447" imgH="228501" progId="Equation.3">
                  <p:embed/>
                </p:oleObj>
              </mc:Choice>
              <mc:Fallback>
                <p:oleObj name="Equation" r:id="rId18" imgW="812447" imgH="228501" progId="Equation.3">
                  <p:embed/>
                  <p:pic>
                    <p:nvPicPr>
                      <p:cNvPr id="30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3" y="3860800"/>
                        <a:ext cx="2303462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3" name="Rectangle 23"/>
          <p:cNvSpPr>
            <a:spLocks noChangeArrowheads="1"/>
          </p:cNvSpPr>
          <p:nvPr/>
        </p:nvSpPr>
        <p:spPr bwMode="auto">
          <a:xfrm>
            <a:off x="1524001" y="30300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3094" name="Object 22"/>
          <p:cNvGraphicFramePr>
            <a:graphicFrameLocks noChangeAspect="1"/>
          </p:cNvGraphicFramePr>
          <p:nvPr/>
        </p:nvGraphicFramePr>
        <p:xfrm>
          <a:off x="7032626" y="4797425"/>
          <a:ext cx="1439863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33169" imgH="431613" progId="Equation.3">
                  <p:embed/>
                </p:oleObj>
              </mc:Choice>
              <mc:Fallback>
                <p:oleObj name="Equation" r:id="rId20" imgW="533169" imgH="431613" progId="Equation.3">
                  <p:embed/>
                  <p:pic>
                    <p:nvPicPr>
                      <p:cNvPr id="309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6" y="4797425"/>
                        <a:ext cx="1439863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D2CD-DF59-4BD9-B31C-9E5ADEA0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17" y="338571"/>
            <a:ext cx="10292636" cy="6025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>
                <a:highlight>
                  <a:srgbClr val="00FFFF"/>
                </a:highlight>
              </a:rPr>
              <a:t>SUMMER WORK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C1B1E-0BD2-4C7F-8828-79B153A1622F}"/>
              </a:ext>
            </a:extLst>
          </p:cNvPr>
          <p:cNvSpPr txBox="1"/>
          <p:nvPr/>
        </p:nvSpPr>
        <p:spPr>
          <a:xfrm>
            <a:off x="1283516" y="1241571"/>
            <a:ext cx="84057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 through joining instruction steps on separate ppt.</a:t>
            </a:r>
          </a:p>
          <a:p>
            <a:endParaRPr lang="en-US" sz="3200" dirty="0"/>
          </a:p>
          <a:p>
            <a:r>
              <a:rPr lang="en-US" sz="3200" dirty="0"/>
              <a:t>ALL students to have created an Integral account for the transition materials before the end of the session.</a:t>
            </a:r>
          </a:p>
          <a:p>
            <a:endParaRPr lang="en-US" sz="3200" dirty="0"/>
          </a:p>
          <a:p>
            <a:r>
              <a:rPr lang="en-US" sz="3200" dirty="0"/>
              <a:t>Course certificate of completion to be brought into school during the first week or emailed to their class teacher as evidence.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8081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2598C-181F-49ED-B640-F037EFD0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Summer work</a:t>
            </a:r>
            <a:br>
              <a:rPr lang="en-GB" dirty="0"/>
            </a:br>
            <a:r>
              <a:rPr lang="en-GB" dirty="0"/>
              <a:t>Certificate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554F-940A-411A-A7F5-DA130FB4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23" y="580839"/>
            <a:ext cx="3139106" cy="44979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7EA9372-4219-458C-A319-CFF2329C390B}"/>
                  </a:ext>
                </a:extLst>
              </p14:cNvPr>
              <p14:cNvContentPartPr/>
              <p14:nvPr/>
            </p14:nvContentPartPr>
            <p14:xfrm>
              <a:off x="7716280" y="1703969"/>
              <a:ext cx="1286640" cy="98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7EA9372-4219-458C-A319-CFF2329C39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3280" y="1640969"/>
                <a:ext cx="1412280" cy="2239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B632061-C39E-C979-01CC-D9983D353042}"/>
              </a:ext>
            </a:extLst>
          </p:cNvPr>
          <p:cNvSpPr txBox="1"/>
          <p:nvPr/>
        </p:nvSpPr>
        <p:spPr>
          <a:xfrm>
            <a:off x="838200" y="2725947"/>
            <a:ext cx="41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need to email this to your teachers by Friday 18</a:t>
            </a:r>
            <a:r>
              <a:rPr lang="en-GB" baseline="30000" dirty="0"/>
              <a:t>th</a:t>
            </a:r>
            <a:r>
              <a:rPr lang="en-GB" dirty="0"/>
              <a:t> September 2026</a:t>
            </a:r>
          </a:p>
        </p:txBody>
      </p:sp>
    </p:spTree>
    <p:extLst>
      <p:ext uri="{BB962C8B-B14F-4D97-AF65-F5344CB8AC3E}">
        <p14:creationId xmlns:p14="http://schemas.microsoft.com/office/powerpoint/2010/main" val="68688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FD2F5C-0A2D-4001-90C8-3C35E7368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650" y="1390556"/>
            <a:ext cx="5780014" cy="54176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E473CF-CAFA-472D-A224-23B22126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level </a:t>
            </a:r>
            <a:r>
              <a:rPr lang="en-US" dirty="0" err="1"/>
              <a:t>maths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20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972" y="994718"/>
            <a:ext cx="8157592" cy="778098"/>
          </a:xfrm>
        </p:spPr>
        <p:txBody>
          <a:bodyPr/>
          <a:lstStyle/>
          <a:p>
            <a:r>
              <a:rPr lang="en-GB" i="0">
                <a:solidFill>
                  <a:srgbClr val="E00034"/>
                </a:solidFill>
              </a:rPr>
              <a:t>What are the options?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35360" y="1916832"/>
            <a:ext cx="3312369" cy="95410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n-lt"/>
              </a:rPr>
              <a:t>(AS)/A level Mathematics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360" y="3140968"/>
            <a:ext cx="331236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+mn-lt"/>
              </a:rPr>
              <a:t>AS/A level Further Mathematics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9736" y="2132275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E00034"/>
              </a:buClr>
            </a:pPr>
            <a:r>
              <a:rPr lang="en-GB" sz="2800" kern="0">
                <a:solidFill>
                  <a:srgbClr val="0021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Extends GCSE Maths and introduces new ideas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3719736" y="3342599"/>
            <a:ext cx="83604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0" dirty="0">
                <a:solidFill>
                  <a:srgbClr val="0021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additional AS or A level to add breadth &amp; depth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GB" sz="2400" kern="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If you are great at GCSE maths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GB" sz="2400" kern="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Love mathematics, solving problems, algebra …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GB" sz="2400" kern="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want to do more maths, even for just 1-year &amp; get an AS qualification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GB" sz="2400" kern="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Think about picking FMA as a 4</a:t>
            </a:r>
            <a:r>
              <a:rPr lang="en-GB" sz="2400" kern="0" baseline="3000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</a:t>
            </a:r>
            <a:r>
              <a:rPr lang="en-GB" sz="2400" kern="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subject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GB" sz="2400" kern="0" dirty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You can even try it for 4-6 weeks!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0810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7528" y="1061540"/>
            <a:ext cx="8435280" cy="707886"/>
          </a:xfrm>
        </p:spPr>
        <p:txBody>
          <a:bodyPr/>
          <a:lstStyle/>
          <a:p>
            <a:pPr>
              <a:defRPr/>
            </a:pPr>
            <a:r>
              <a:rPr lang="en-GB" sz="4000" dirty="0">
                <a:solidFill>
                  <a:schemeClr val="tx2"/>
                </a:solidFill>
              </a:rPr>
              <a:t>What is in A level Mathematics?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9456" y="2141660"/>
            <a:ext cx="9793088" cy="855292"/>
          </a:xfrm>
        </p:spPr>
        <p:txBody>
          <a:bodyPr>
            <a:normAutofit lnSpcReduction="10000"/>
          </a:bodyPr>
          <a:lstStyle/>
          <a:p>
            <a:pPr marL="72900" indent="0">
              <a:buNone/>
            </a:pPr>
            <a:r>
              <a:rPr lang="en-GB" dirty="0"/>
              <a:t>All of the content in the A level Mathematics qualification is compulsory and is the same for all examination boards.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95400" y="3933056"/>
            <a:ext cx="10801200" cy="72008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ヒラギノ角ゴ Pro W3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896200" y="3933056"/>
            <a:ext cx="1800200" cy="93610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ヒラギノ角ゴ Pro W3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95400" y="3933056"/>
            <a:ext cx="7200800" cy="93610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ヒラギノ角ゴ Pro W3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696400" y="3933056"/>
            <a:ext cx="1800200" cy="936104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ヒラギノ角ゴ Pro W3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7648" y="4005064"/>
            <a:ext cx="309634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+mn-lt"/>
              </a:rPr>
              <a:t>Pure Mathematics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+mn-lt"/>
              </a:rPr>
              <a:t>66%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40216" y="400506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+mn-lt"/>
              </a:rPr>
              <a:t>Statistics</a:t>
            </a:r>
          </a:p>
          <a:p>
            <a:pPr algn="ctr"/>
            <a:r>
              <a:rPr lang="en-GB" dirty="0">
                <a:solidFill>
                  <a:srgbClr val="7030A0"/>
                </a:solidFill>
                <a:latin typeface="+mn-lt"/>
              </a:rPr>
              <a:t>17%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408" y="400506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+mn-lt"/>
              </a:rPr>
              <a:t>Mechanics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+mn-lt"/>
              </a:rPr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21791112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6424" y="1003375"/>
            <a:ext cx="8229600" cy="769441"/>
          </a:xfrm>
        </p:spPr>
        <p:txBody>
          <a:bodyPr/>
          <a:lstStyle/>
          <a:p>
            <a:r>
              <a:rPr lang="en-GB"/>
              <a:t>What is Pure Mathematics?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448" y="1949931"/>
            <a:ext cx="102251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>
                <a:latin typeface="Arial"/>
                <a:ea typeface="ＭＳ Ｐゴシック" pitchFamily="34" charset="-128"/>
              </a:rPr>
              <a:t>Methods and techniques which underpin the study of all other areas of mathematics, such as, proof, algebra, trigonometry, calculus, and vectors</a:t>
            </a:r>
            <a:endParaRPr lang="en-GB" sz="2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7" y="3560538"/>
            <a:ext cx="2952328" cy="1942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064" y="3560538"/>
            <a:ext cx="2917464" cy="1944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3488530"/>
            <a:ext cx="2190774" cy="20287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5CCD06-CD02-44D5-8EB5-1A73A213E3A1}"/>
              </a:ext>
            </a:extLst>
          </p:cNvPr>
          <p:cNvSpPr txBox="1">
            <a:spLocks/>
          </p:cNvSpPr>
          <p:nvPr/>
        </p:nvSpPr>
        <p:spPr>
          <a:xfrm>
            <a:off x="1957972" y="994718"/>
            <a:ext cx="8157592" cy="778098"/>
          </a:xfrm>
          <a:prstGeom prst="rect">
            <a:avLst/>
          </a:prstGeom>
        </p:spPr>
        <p:txBody>
          <a:bodyPr vert="horz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E000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ヒラギノ角ゴ Pro W3" charset="0"/>
              </a:defRPr>
            </a:lvl9pPr>
          </a:lstStyle>
          <a:p>
            <a:endParaRPr lang="en-GB" kern="0"/>
          </a:p>
        </p:txBody>
      </p:sp>
    </p:spTree>
    <p:extLst>
      <p:ext uri="{BB962C8B-B14F-4D97-AF65-F5344CB8AC3E}">
        <p14:creationId xmlns:p14="http://schemas.microsoft.com/office/powerpoint/2010/main" val="42452197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929748" y="1513430"/>
            <a:ext cx="8558740" cy="1050219"/>
          </a:xfrm>
          <a:prstGeom prst="rect">
            <a:avLst/>
          </a:prstGeom>
        </p:spPr>
        <p:txBody>
          <a:bodyPr vert="horz"/>
          <a:lstStyle>
            <a:lvl1pPr marL="342900" indent="-270000" algn="l" rtl="0" fontAlgn="base">
              <a:spcBef>
                <a:spcPct val="20000"/>
              </a:spcBef>
              <a:spcAft>
                <a:spcPts val="600"/>
              </a:spcAft>
              <a:buClr>
                <a:srgbClr val="D2002A"/>
              </a:buClr>
              <a:buFont typeface="Wingdings" charset="2"/>
              <a:buChar char="§"/>
              <a:defRPr sz="2400" kern="1200" spc="0">
                <a:solidFill>
                  <a:srgbClr val="3C3C3B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fontAlgn="base">
              <a:spcBef>
                <a:spcPts val="572"/>
              </a:spcBef>
              <a:spcAft>
                <a:spcPts val="500"/>
              </a:spcAft>
              <a:buClr>
                <a:srgbClr val="D2002A"/>
              </a:buClr>
              <a:buChar char="–"/>
              <a:defRPr sz="2400">
                <a:solidFill>
                  <a:srgbClr val="3C3C3B"/>
                </a:solidFill>
                <a:latin typeface="+mn-lt"/>
                <a:ea typeface="ＭＳ Ｐゴシック" pitchFamily="34" charset="-128"/>
              </a:defRPr>
            </a:lvl2pPr>
            <a:lvl3pPr marL="1143000" indent="-228600" algn="l" rtl="0" fontAlgn="base">
              <a:spcBef>
                <a:spcPts val="400"/>
              </a:spcBef>
              <a:spcAft>
                <a:spcPts val="500"/>
              </a:spcAft>
              <a:buClr>
                <a:srgbClr val="D2002A"/>
              </a:buClr>
              <a:buChar char="•"/>
              <a:defRPr sz="2000" baseline="0">
                <a:solidFill>
                  <a:srgbClr val="3C3C3B"/>
                </a:solidFill>
                <a:latin typeface="+mn-lt"/>
                <a:ea typeface="ＭＳ Ｐゴシック" pitchFamily="34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2002A"/>
              </a:buClr>
              <a:buChar char="–"/>
              <a:defRPr sz="2000">
                <a:solidFill>
                  <a:srgbClr val="3C3C3B"/>
                </a:solidFill>
                <a:latin typeface="+mn-lt"/>
                <a:ea typeface="ＭＳ Ｐゴシック" pitchFamily="34" charset="-128"/>
              </a:defRPr>
            </a:lvl4pPr>
            <a:lvl5pPr marL="2057400" indent="-228600" algn="l" rtl="0" fontAlgn="base">
              <a:spcBef>
                <a:spcPts val="432"/>
              </a:spcBef>
              <a:spcAft>
                <a:spcPts val="400"/>
              </a:spcAft>
              <a:buClr>
                <a:srgbClr val="D2002A"/>
              </a:buClr>
              <a:buChar char="»"/>
              <a:defRPr sz="1800">
                <a:solidFill>
                  <a:srgbClr val="3C3C3B"/>
                </a:solidFill>
                <a:latin typeface="+mn-lt"/>
                <a:ea typeface="ＭＳ Ｐゴシック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35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35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35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35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6424" y="980728"/>
            <a:ext cx="8229600" cy="769441"/>
          </a:xfrm>
        </p:spPr>
        <p:txBody>
          <a:bodyPr/>
          <a:lstStyle/>
          <a:p>
            <a:r>
              <a:rPr lang="en-GB"/>
              <a:t>What is Statistics?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32" y="3522222"/>
            <a:ext cx="2992513" cy="1995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457" y="3522222"/>
            <a:ext cx="2822200" cy="1995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932" y="3531322"/>
            <a:ext cx="3120008" cy="1985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7448" y="1970837"/>
            <a:ext cx="10225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latin typeface="+mn-lt"/>
              </a:rPr>
              <a:t>Reaching conclusions from data and calculating the likelihood of an event occurring. </a:t>
            </a:r>
          </a:p>
        </p:txBody>
      </p:sp>
    </p:spTree>
    <p:extLst>
      <p:ext uri="{BB962C8B-B14F-4D97-AF65-F5344CB8AC3E}">
        <p14:creationId xmlns:p14="http://schemas.microsoft.com/office/powerpoint/2010/main" val="27344264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e4bebc-5183-402f-9a72-94513702be85">
      <Terms xmlns="http://schemas.microsoft.com/office/infopath/2007/PartnerControls"/>
    </lcf76f155ced4ddcb4097134ff3c332f>
    <TaxCatchAll xmlns="0ff20ada-ea1e-4479-af96-12e7f68be8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30B004E4030438EC8C74B8DAE3C6D" ma:contentTypeVersion="19" ma:contentTypeDescription="Create a new document." ma:contentTypeScope="" ma:versionID="0afcf23cfe9b450c77ddbb6b1274bcae">
  <xsd:schema xmlns:xsd="http://www.w3.org/2001/XMLSchema" xmlns:xs="http://www.w3.org/2001/XMLSchema" xmlns:p="http://schemas.microsoft.com/office/2006/metadata/properties" xmlns:ns2="3ae4bebc-5183-402f-9a72-94513702be85" xmlns:ns3="0ff20ada-ea1e-4479-af96-12e7f68be8f6" targetNamespace="http://schemas.microsoft.com/office/2006/metadata/properties" ma:root="true" ma:fieldsID="e5279740878779e5cf0772960598e39c" ns2:_="" ns3:_="">
    <xsd:import namespace="3ae4bebc-5183-402f-9a72-94513702be85"/>
    <xsd:import namespace="0ff20ada-ea1e-4479-af96-12e7f68be8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bebc-5183-402f-9a72-94513702b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d9a6a31-fdfb-4004-be80-b2e3336632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20ada-ea1e-4479-af96-12e7f68be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af94c68-3a47-42a6-be9b-7b315d5a8e27}" ma:internalName="TaxCatchAll" ma:showField="CatchAllData" ma:web="0ff20ada-ea1e-4479-af96-12e7f68be8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0F2264-B177-4F2B-AC85-3769B56AF7E6}">
  <ds:schemaRefs>
    <ds:schemaRef ds:uri="http://schemas.microsoft.com/office/2006/documentManagement/types"/>
    <ds:schemaRef ds:uri="http://purl.org/dc/terms/"/>
    <ds:schemaRef ds:uri="34f96529-9ef6-4fec-b965-8851e6d70873"/>
    <ds:schemaRef ds:uri="http://www.w3.org/XML/1998/namespace"/>
    <ds:schemaRef ds:uri="http://purl.org/dc/dcmitype/"/>
    <ds:schemaRef ds:uri="http://schemas.microsoft.com/office/2006/metadata/properties"/>
    <ds:schemaRef ds:uri="2aa57f48-abb6-45a9-bee3-9490227e72fc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A9D91EF-60A6-4F19-B9DC-4A54EDB430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9BC68-38D1-4079-9F81-EE770127A113}"/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732</Words>
  <Application>Microsoft Office PowerPoint</Application>
  <PresentationFormat>Widescreen</PresentationFormat>
  <Paragraphs>111</Paragraphs>
  <Slides>27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Times</vt:lpstr>
      <vt:lpstr>Wingdings</vt:lpstr>
      <vt:lpstr>Office Theme</vt:lpstr>
      <vt:lpstr>Default Design</vt:lpstr>
      <vt:lpstr>Equation.3</vt:lpstr>
      <vt:lpstr>Equation</vt:lpstr>
      <vt:lpstr>PowerPoint Presentation</vt:lpstr>
      <vt:lpstr>DNA:  Solve these SAME-ish, yet slightly different equations: </vt:lpstr>
      <vt:lpstr>PowerPoint Presentation</vt:lpstr>
      <vt:lpstr>Summer work Certificate</vt:lpstr>
      <vt:lpstr>A level maths</vt:lpstr>
      <vt:lpstr>What are the options?</vt:lpstr>
      <vt:lpstr>What is in A level Mathematics?</vt:lpstr>
      <vt:lpstr>What is Pure Mathematics?</vt:lpstr>
      <vt:lpstr>What is Statistics?</vt:lpstr>
      <vt:lpstr>What is Mechanics?</vt:lpstr>
      <vt:lpstr>Course Overview</vt:lpstr>
      <vt:lpstr>Textbook to buy</vt:lpstr>
      <vt:lpstr>CASIO fx-CG100 Latest model Graphical calculator with colour screen which is easier to look at.  It is much better especially for stats and graphing and with much better graphics. (approx. £120- possible deal through school for £80 if we can get 20+ orders) </vt:lpstr>
      <vt:lpstr>CASIO fx-991CW Classwiz (gold button approx. £20)</vt:lpstr>
      <vt:lpstr>Every taught hour should be matched by an hour of independent practise</vt:lpstr>
      <vt:lpstr>School Intranet: Maths Course Materials</vt:lpstr>
      <vt:lpstr>Small Group Activity   DO NOT write on the cards</vt:lpstr>
      <vt:lpstr>STOP</vt:lpstr>
      <vt:lpstr>Card Sort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S Chaventre</dc:creator>
  <cp:lastModifiedBy>Mrs S Foot</cp:lastModifiedBy>
  <cp:revision>71</cp:revision>
  <dcterms:created xsi:type="dcterms:W3CDTF">2021-10-12T07:26:12Z</dcterms:created>
  <dcterms:modified xsi:type="dcterms:W3CDTF">2026-06-22T14:46:48Z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0x0101008E530B004E4030438EC8C74B8DAE3C6D</vt:lpwstr>
  </property>
  <property fmtid="{D5CDD505-2E9C-101B-9397-08002B2CF9AE}" pid="3" name="Order">
    <vt:r8>513200</vt:r8>
  </property>
  <property fmtid="{D5CDD505-2E9C-101B-9397-08002B2CF9AE}" pid="4" name="MediaServiceImageTags">
    <vt:lpwstr/>
  </property>
</Properties>
</file>