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 id="2147483672" r:id="rId5"/>
  </p:sldMasterIdLst>
  <p:sldIdLst>
    <p:sldId id="281" r:id="rId6"/>
    <p:sldId id="284" r:id="rId7"/>
    <p:sldId id="276" r:id="rId8"/>
    <p:sldId id="283" r:id="rId9"/>
    <p:sldId id="277" r:id="rId10"/>
    <p:sldId id="280" r:id="rId11"/>
    <p:sldId id="278" r:id="rId12"/>
    <p:sldId id="273" r:id="rId13"/>
    <p:sldId id="256" r:id="rId14"/>
    <p:sldId id="260" r:id="rId15"/>
    <p:sldId id="262" r:id="rId16"/>
    <p:sldId id="263" r:id="rId17"/>
    <p:sldId id="282" r:id="rId18"/>
    <p:sldId id="264" r:id="rId19"/>
    <p:sldId id="266" r:id="rId20"/>
    <p:sldId id="267" r:id="rId21"/>
    <p:sldId id="279" r:id="rId22"/>
    <p:sldId id="269" r:id="rId23"/>
    <p:sldId id="270" r:id="rId24"/>
    <p:sldId id="271" r:id="rId25"/>
    <p:sldId id="258" r:id="rId26"/>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4A7F7B93-D47B-47DD-9DE7-65AE0B6A64A5}" v="2" dt="2026-06-29T15:15:43.229"/>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3" autoAdjust="0"/>
    <p:restoredTop sz="94660"/>
  </p:normalViewPr>
  <p:slideViewPr>
    <p:cSldViewPr snapToGrid="0">
      <p:cViewPr varScale="1">
        <p:scale>
          <a:sx n="80" d="100"/>
          <a:sy n="80" d="100"/>
        </p:scale>
        <p:origin x="96" y="76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 Type="http://schemas.openxmlformats.org/officeDocument/2006/relationships/customXml" Target="../customXml/item3.xml"/><Relationship Id="rId21" Type="http://schemas.openxmlformats.org/officeDocument/2006/relationships/slide" Target="slides/slide16.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microsoft.com/office/2015/10/relationships/revisionInfo" Target="revisionInfo.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viewProps" Target="viewProps.xml"/><Relationship Id="rId10" Type="http://schemas.openxmlformats.org/officeDocument/2006/relationships/slide" Target="slides/slide5.xml"/><Relationship Id="rId19" Type="http://schemas.openxmlformats.org/officeDocument/2006/relationships/slide" Target="slides/slide14.xml"/><Relationship Id="rId31" Type="http://schemas.microsoft.com/office/2016/11/relationships/changesInfo" Target="changesInfos/changesInfo1.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presProps" Target="presProps.xml"/><Relationship Id="rId30"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r J Eden" userId="c196ecf3-3f62-4092-8c81-f6359b861d6a" providerId="ADAL" clId="{4CAFA791-C3B7-4243-A6FD-DA28D4CCA737}"/>
    <pc:docChg chg="undo custSel addSld modSld">
      <pc:chgData name="Mr J Eden" userId="c196ecf3-3f62-4092-8c81-f6359b861d6a" providerId="ADAL" clId="{4CAFA791-C3B7-4243-A6FD-DA28D4CCA737}" dt="2026-06-29T15:16:32.242" v="43" actId="20577"/>
      <pc:docMkLst>
        <pc:docMk/>
      </pc:docMkLst>
      <pc:sldChg chg="modSp mod">
        <pc:chgData name="Mr J Eden" userId="c196ecf3-3f62-4092-8c81-f6359b861d6a" providerId="ADAL" clId="{4CAFA791-C3B7-4243-A6FD-DA28D4CCA737}" dt="2026-06-29T15:11:51.302" v="5" actId="27636"/>
        <pc:sldMkLst>
          <pc:docMk/>
          <pc:sldMk cId="3237642036" sldId="276"/>
        </pc:sldMkLst>
        <pc:spChg chg="mod">
          <ac:chgData name="Mr J Eden" userId="c196ecf3-3f62-4092-8c81-f6359b861d6a" providerId="ADAL" clId="{4CAFA791-C3B7-4243-A6FD-DA28D4CCA737}" dt="2026-06-29T15:11:51.302" v="5" actId="27636"/>
          <ac:spMkLst>
            <pc:docMk/>
            <pc:sldMk cId="3237642036" sldId="276"/>
            <ac:spMk id="3" creationId="{00000000-0000-0000-0000-000000000000}"/>
          </ac:spMkLst>
        </pc:spChg>
      </pc:sldChg>
      <pc:sldChg chg="addSp delSp modSp new mod">
        <pc:chgData name="Mr J Eden" userId="c196ecf3-3f62-4092-8c81-f6359b861d6a" providerId="ADAL" clId="{4CAFA791-C3B7-4243-A6FD-DA28D4CCA737}" dt="2026-06-29T15:13:55.679" v="14" actId="1076"/>
        <pc:sldMkLst>
          <pc:docMk/>
          <pc:sldMk cId="2964643290" sldId="282"/>
        </pc:sldMkLst>
        <pc:spChg chg="del">
          <ac:chgData name="Mr J Eden" userId="c196ecf3-3f62-4092-8c81-f6359b861d6a" providerId="ADAL" clId="{4CAFA791-C3B7-4243-A6FD-DA28D4CCA737}" dt="2026-06-29T15:13:42.646" v="8" actId="478"/>
          <ac:spMkLst>
            <pc:docMk/>
            <pc:sldMk cId="2964643290" sldId="282"/>
            <ac:spMk id="2" creationId="{47CFFB7C-05A8-AF86-1726-46FE4AF0E54B}"/>
          </ac:spMkLst>
        </pc:spChg>
        <pc:spChg chg="del mod">
          <ac:chgData name="Mr J Eden" userId="c196ecf3-3f62-4092-8c81-f6359b861d6a" providerId="ADAL" clId="{4CAFA791-C3B7-4243-A6FD-DA28D4CCA737}" dt="2026-06-29T15:13:41.037" v="7" actId="22"/>
          <ac:spMkLst>
            <pc:docMk/>
            <pc:sldMk cId="2964643290" sldId="282"/>
            <ac:spMk id="3" creationId="{08865D68-684B-CD16-9089-55E00B86F1D0}"/>
          </ac:spMkLst>
        </pc:spChg>
        <pc:picChg chg="add mod ord">
          <ac:chgData name="Mr J Eden" userId="c196ecf3-3f62-4092-8c81-f6359b861d6a" providerId="ADAL" clId="{4CAFA791-C3B7-4243-A6FD-DA28D4CCA737}" dt="2026-06-29T15:13:55.679" v="14" actId="1076"/>
          <ac:picMkLst>
            <pc:docMk/>
            <pc:sldMk cId="2964643290" sldId="282"/>
            <ac:picMk id="5" creationId="{69B409F2-F0AD-DE63-7C3B-21738213E8B6}"/>
          </ac:picMkLst>
        </pc:picChg>
      </pc:sldChg>
      <pc:sldChg chg="modSp add mod">
        <pc:chgData name="Mr J Eden" userId="c196ecf3-3f62-4092-8c81-f6359b861d6a" providerId="ADAL" clId="{4CAFA791-C3B7-4243-A6FD-DA28D4CCA737}" dt="2026-06-29T15:11:19.638" v="3" actId="27636"/>
        <pc:sldMkLst>
          <pc:docMk/>
          <pc:sldMk cId="327066170" sldId="283"/>
        </pc:sldMkLst>
        <pc:spChg chg="mod">
          <ac:chgData name="Mr J Eden" userId="c196ecf3-3f62-4092-8c81-f6359b861d6a" providerId="ADAL" clId="{4CAFA791-C3B7-4243-A6FD-DA28D4CCA737}" dt="2026-06-29T15:11:19.638" v="3" actId="27636"/>
          <ac:spMkLst>
            <pc:docMk/>
            <pc:sldMk cId="327066170" sldId="283"/>
            <ac:spMk id="3" creationId="{2B0BB166-973D-BA1D-2E94-704FE16E0A91}"/>
          </ac:spMkLst>
        </pc:spChg>
      </pc:sldChg>
      <pc:sldChg chg="addSp delSp modSp new mod setBg">
        <pc:chgData name="Mr J Eden" userId="c196ecf3-3f62-4092-8c81-f6359b861d6a" providerId="ADAL" clId="{4CAFA791-C3B7-4243-A6FD-DA28D4CCA737}" dt="2026-06-29T15:16:32.242" v="43" actId="20577"/>
        <pc:sldMkLst>
          <pc:docMk/>
          <pc:sldMk cId="387560376" sldId="284"/>
        </pc:sldMkLst>
        <pc:spChg chg="add del">
          <ac:chgData name="Mr J Eden" userId="c196ecf3-3f62-4092-8c81-f6359b861d6a" providerId="ADAL" clId="{4CAFA791-C3B7-4243-A6FD-DA28D4CCA737}" dt="2026-06-29T15:16:13.805" v="24" actId="26606"/>
          <ac:spMkLst>
            <pc:docMk/>
            <pc:sldMk cId="387560376" sldId="284"/>
            <ac:spMk id="2" creationId="{A0EBF49B-B8DD-125F-495B-8E254AE3D2BF}"/>
          </ac:spMkLst>
        </pc:spChg>
        <pc:spChg chg="del mod">
          <ac:chgData name="Mr J Eden" userId="c196ecf3-3f62-4092-8c81-f6359b861d6a" providerId="ADAL" clId="{4CAFA791-C3B7-4243-A6FD-DA28D4CCA737}" dt="2026-06-29T15:15:45.686" v="17" actId="22"/>
          <ac:spMkLst>
            <pc:docMk/>
            <pc:sldMk cId="387560376" sldId="284"/>
            <ac:spMk id="3" creationId="{BEBCC906-5397-2C65-825A-50B77EFBB6A4}"/>
          </ac:spMkLst>
        </pc:spChg>
        <pc:spChg chg="add del">
          <ac:chgData name="Mr J Eden" userId="c196ecf3-3f62-4092-8c81-f6359b861d6a" providerId="ADAL" clId="{4CAFA791-C3B7-4243-A6FD-DA28D4CCA737}" dt="2026-06-29T15:16:08.858" v="21" actId="26606"/>
          <ac:spMkLst>
            <pc:docMk/>
            <pc:sldMk cId="387560376" sldId="284"/>
            <ac:spMk id="7" creationId="{8950AD4C-6AF3-49F8-94E1-DBCAFB39478B}"/>
          </ac:spMkLst>
        </pc:spChg>
        <pc:spChg chg="add del">
          <ac:chgData name="Mr J Eden" userId="c196ecf3-3f62-4092-8c81-f6359b861d6a" providerId="ADAL" clId="{4CAFA791-C3B7-4243-A6FD-DA28D4CCA737}" dt="2026-06-29T15:16:08.858" v="21" actId="26606"/>
          <ac:spMkLst>
            <pc:docMk/>
            <pc:sldMk cId="387560376" sldId="284"/>
            <ac:spMk id="8" creationId="{B1F9B6B4-B0C4-45C6-A086-901C960D03E7}"/>
          </ac:spMkLst>
        </pc:spChg>
        <pc:spChg chg="add del">
          <ac:chgData name="Mr J Eden" userId="c196ecf3-3f62-4092-8c81-f6359b861d6a" providerId="ADAL" clId="{4CAFA791-C3B7-4243-A6FD-DA28D4CCA737}" dt="2026-06-29T15:16:13.805" v="23" actId="26606"/>
          <ac:spMkLst>
            <pc:docMk/>
            <pc:sldMk cId="387560376" sldId="284"/>
            <ac:spMk id="9" creationId="{92FA3937-23D4-3E06-4EB8-03BE6770297B}"/>
          </ac:spMkLst>
        </pc:spChg>
        <pc:spChg chg="add del">
          <ac:chgData name="Mr J Eden" userId="c196ecf3-3f62-4092-8c81-f6359b861d6a" providerId="ADAL" clId="{4CAFA791-C3B7-4243-A6FD-DA28D4CCA737}" dt="2026-06-29T15:16:08.858" v="21" actId="26606"/>
          <ac:spMkLst>
            <pc:docMk/>
            <pc:sldMk cId="387560376" sldId="284"/>
            <ac:spMk id="12" creationId="{8DBEAE55-3EA1-41D7-A212-5F7D8986C1F2}"/>
          </ac:spMkLst>
        </pc:spChg>
        <pc:spChg chg="add del">
          <ac:chgData name="Mr J Eden" userId="c196ecf3-3f62-4092-8c81-f6359b861d6a" providerId="ADAL" clId="{4CAFA791-C3B7-4243-A6FD-DA28D4CCA737}" dt="2026-06-29T15:16:08.858" v="21" actId="26606"/>
          <ac:spMkLst>
            <pc:docMk/>
            <pc:sldMk cId="387560376" sldId="284"/>
            <ac:spMk id="14" creationId="{CFC5F0E7-644F-4101-BE72-12825CF537E7}"/>
          </ac:spMkLst>
        </pc:spChg>
        <pc:spChg chg="add del">
          <ac:chgData name="Mr J Eden" userId="c196ecf3-3f62-4092-8c81-f6359b861d6a" providerId="ADAL" clId="{4CAFA791-C3B7-4243-A6FD-DA28D4CCA737}" dt="2026-06-29T15:16:13.805" v="23" actId="26606"/>
          <ac:spMkLst>
            <pc:docMk/>
            <pc:sldMk cId="387560376" sldId="284"/>
            <ac:spMk id="17" creationId="{C3D6EC93-F369-413E-AA67-5D4104161046}"/>
          </ac:spMkLst>
        </pc:spChg>
        <pc:spChg chg="add del">
          <ac:chgData name="Mr J Eden" userId="c196ecf3-3f62-4092-8c81-f6359b861d6a" providerId="ADAL" clId="{4CAFA791-C3B7-4243-A6FD-DA28D4CCA737}" dt="2026-06-29T15:16:13.805" v="23" actId="26606"/>
          <ac:spMkLst>
            <pc:docMk/>
            <pc:sldMk cId="387560376" sldId="284"/>
            <ac:spMk id="18" creationId="{A0EBF49B-B8DD-125F-495B-8E254AE3D2BF}"/>
          </ac:spMkLst>
        </pc:spChg>
        <pc:spChg chg="add mod">
          <ac:chgData name="Mr J Eden" userId="c196ecf3-3f62-4092-8c81-f6359b861d6a" providerId="ADAL" clId="{4CAFA791-C3B7-4243-A6FD-DA28D4CCA737}" dt="2026-06-29T15:16:32.242" v="43" actId="20577"/>
          <ac:spMkLst>
            <pc:docMk/>
            <pc:sldMk cId="387560376" sldId="284"/>
            <ac:spMk id="21" creationId="{A0EBF49B-B8DD-125F-495B-8E254AE3D2BF}"/>
          </ac:spMkLst>
        </pc:spChg>
        <pc:spChg chg="add">
          <ac:chgData name="Mr J Eden" userId="c196ecf3-3f62-4092-8c81-f6359b861d6a" providerId="ADAL" clId="{4CAFA791-C3B7-4243-A6FD-DA28D4CCA737}" dt="2026-06-29T15:16:13.805" v="24" actId="26606"/>
          <ac:spMkLst>
            <pc:docMk/>
            <pc:sldMk cId="387560376" sldId="284"/>
            <ac:spMk id="22" creationId="{AE3A741D-C19B-960A-5803-1C5887147820}"/>
          </ac:spMkLst>
        </pc:spChg>
        <pc:spChg chg="add">
          <ac:chgData name="Mr J Eden" userId="c196ecf3-3f62-4092-8c81-f6359b861d6a" providerId="ADAL" clId="{4CAFA791-C3B7-4243-A6FD-DA28D4CCA737}" dt="2026-06-29T15:16:13.805" v="24" actId="26606"/>
          <ac:spMkLst>
            <pc:docMk/>
            <pc:sldMk cId="387560376" sldId="284"/>
            <ac:spMk id="23" creationId="{DC39DE25-0E4E-0AA7-0932-1D78C2372786}"/>
          </ac:spMkLst>
        </pc:spChg>
        <pc:spChg chg="add">
          <ac:chgData name="Mr J Eden" userId="c196ecf3-3f62-4092-8c81-f6359b861d6a" providerId="ADAL" clId="{4CAFA791-C3B7-4243-A6FD-DA28D4CCA737}" dt="2026-06-29T15:16:13.805" v="24" actId="26606"/>
          <ac:spMkLst>
            <pc:docMk/>
            <pc:sldMk cId="387560376" sldId="284"/>
            <ac:spMk id="24" creationId="{8D6EA299-0840-6DEA-E670-C49AEBC87E89}"/>
          </ac:spMkLst>
        </pc:spChg>
        <pc:spChg chg="add">
          <ac:chgData name="Mr J Eden" userId="c196ecf3-3f62-4092-8c81-f6359b861d6a" providerId="ADAL" clId="{4CAFA791-C3B7-4243-A6FD-DA28D4CCA737}" dt="2026-06-29T15:16:13.805" v="24" actId="26606"/>
          <ac:spMkLst>
            <pc:docMk/>
            <pc:sldMk cId="387560376" sldId="284"/>
            <ac:spMk id="25" creationId="{ED191473-4B4B-7B9D-671F-BF0E43669892}"/>
          </ac:spMkLst>
        </pc:spChg>
        <pc:grpChg chg="add del">
          <ac:chgData name="Mr J Eden" userId="c196ecf3-3f62-4092-8c81-f6359b861d6a" providerId="ADAL" clId="{4CAFA791-C3B7-4243-A6FD-DA28D4CCA737}" dt="2026-06-29T15:15:58.006" v="19" actId="26606"/>
          <ac:grpSpMkLst>
            <pc:docMk/>
            <pc:sldMk cId="387560376" sldId="284"/>
            <ac:grpSpMk id="10" creationId="{63737881-458F-40AD-B72B-B57D267DC423}"/>
          </ac:grpSpMkLst>
        </pc:grpChg>
        <pc:grpChg chg="add del">
          <ac:chgData name="Mr J Eden" userId="c196ecf3-3f62-4092-8c81-f6359b861d6a" providerId="ADAL" clId="{4CAFA791-C3B7-4243-A6FD-DA28D4CCA737}" dt="2026-06-29T15:16:13.805" v="23" actId="26606"/>
          <ac:grpSpMkLst>
            <pc:docMk/>
            <pc:sldMk cId="387560376" sldId="284"/>
            <ac:grpSpMk id="19" creationId="{4EA04677-6B2C-40F4-975C-ED9196552771}"/>
          </ac:grpSpMkLst>
        </pc:grpChg>
        <pc:picChg chg="add mod ord">
          <ac:chgData name="Mr J Eden" userId="c196ecf3-3f62-4092-8c81-f6359b861d6a" providerId="ADAL" clId="{4CAFA791-C3B7-4243-A6FD-DA28D4CCA737}" dt="2026-06-29T15:16:13.805" v="24" actId="26606"/>
          <ac:picMkLst>
            <pc:docMk/>
            <pc:sldMk cId="387560376" sldId="284"/>
            <ac:picMk id="5" creationId="{F17AB1CB-E11D-9E25-5266-56BB837E3708}"/>
          </ac:picMkLst>
        </pc:picChg>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05E3590C-EBC2-4E50-A433-789699ACF668}" type="datetimeFigureOut">
              <a:rPr lang="en-GB" smtClean="0"/>
              <a:t>29/06/2026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F9372020-B5E2-4C16-B175-77E18C6FA9DE}" type="slidenum">
              <a:rPr lang="en-GB" smtClean="0"/>
              <a:t>‹#›</a:t>
            </a:fld>
            <a:endParaRPr lang="en-GB"/>
          </a:p>
        </p:txBody>
      </p:sp>
    </p:spTree>
    <p:extLst>
      <p:ext uri="{BB962C8B-B14F-4D97-AF65-F5344CB8AC3E}">
        <p14:creationId xmlns:p14="http://schemas.microsoft.com/office/powerpoint/2010/main" val="46856479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5E3590C-EBC2-4E50-A433-789699ACF668}" type="datetimeFigureOut">
              <a:rPr lang="en-GB" smtClean="0"/>
              <a:t>29/06/2026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F9372020-B5E2-4C16-B175-77E18C6FA9DE}" type="slidenum">
              <a:rPr lang="en-GB" smtClean="0"/>
              <a:t>‹#›</a:t>
            </a:fld>
            <a:endParaRPr lang="en-GB"/>
          </a:p>
        </p:txBody>
      </p:sp>
    </p:spTree>
    <p:extLst>
      <p:ext uri="{BB962C8B-B14F-4D97-AF65-F5344CB8AC3E}">
        <p14:creationId xmlns:p14="http://schemas.microsoft.com/office/powerpoint/2010/main" val="87092414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5E3590C-EBC2-4E50-A433-789699ACF668}" type="datetimeFigureOut">
              <a:rPr lang="en-GB" smtClean="0"/>
              <a:t>29/06/2026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F9372020-B5E2-4C16-B175-77E18C6FA9DE}" type="slidenum">
              <a:rPr lang="en-GB" smtClean="0"/>
              <a:t>‹#›</a:t>
            </a:fld>
            <a:endParaRPr lang="en-GB"/>
          </a:p>
        </p:txBody>
      </p:sp>
    </p:spTree>
    <p:extLst>
      <p:ext uri="{BB962C8B-B14F-4D97-AF65-F5344CB8AC3E}">
        <p14:creationId xmlns:p14="http://schemas.microsoft.com/office/powerpoint/2010/main" val="393407953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2CA533-B253-447F-B386-EAF6DC77EEA3}"/>
              </a:ext>
            </a:extLst>
          </p:cNvPr>
          <p:cNvSpPr>
            <a:spLocks noGrp="1"/>
          </p:cNvSpPr>
          <p:nvPr>
            <p:ph type="ctrTitle"/>
          </p:nvPr>
        </p:nvSpPr>
        <p:spPr>
          <a:xfrm>
            <a:off x="1143000" y="1122363"/>
            <a:ext cx="6858000" cy="2387600"/>
          </a:xfrm>
        </p:spPr>
        <p:txBody>
          <a:bodyPr anchor="b"/>
          <a:lstStyle>
            <a:lvl1pPr algn="ctr">
              <a:defRPr sz="4500"/>
            </a:lvl1pPr>
          </a:lstStyle>
          <a:p>
            <a:r>
              <a:rPr lang="en-US"/>
              <a:t>Click to edit Master title style</a:t>
            </a:r>
            <a:endParaRPr lang="en-GB"/>
          </a:p>
        </p:txBody>
      </p:sp>
      <p:sp>
        <p:nvSpPr>
          <p:cNvPr id="3" name="Subtitle 2">
            <a:extLst>
              <a:ext uri="{FF2B5EF4-FFF2-40B4-BE49-F238E27FC236}">
                <a16:creationId xmlns:a16="http://schemas.microsoft.com/office/drawing/2014/main" id="{22F020F8-E082-48D7-9482-5B175FE79F12}"/>
              </a:ext>
            </a:extLst>
          </p:cNvPr>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A5054897-BA3B-4540-981B-B169EABB9C21}"/>
              </a:ext>
            </a:extLst>
          </p:cNvPr>
          <p:cNvSpPr>
            <a:spLocks noGrp="1"/>
          </p:cNvSpPr>
          <p:nvPr>
            <p:ph type="dt" sz="half" idx="10"/>
          </p:nvPr>
        </p:nvSpPr>
        <p:spPr/>
        <p:txBody>
          <a:bodyPr/>
          <a:lstStyle/>
          <a:p>
            <a:fld id="{582BECA6-529C-4373-9549-1463F2BFEFE2}" type="datetimeFigureOut">
              <a:rPr lang="en-GB" smtClean="0"/>
              <a:t>29/06/2026</a:t>
            </a:fld>
            <a:endParaRPr lang="en-GB"/>
          </a:p>
        </p:txBody>
      </p:sp>
      <p:sp>
        <p:nvSpPr>
          <p:cNvPr id="5" name="Footer Placeholder 4">
            <a:extLst>
              <a:ext uri="{FF2B5EF4-FFF2-40B4-BE49-F238E27FC236}">
                <a16:creationId xmlns:a16="http://schemas.microsoft.com/office/drawing/2014/main" id="{7AA76173-4169-4CF4-858C-D2B9B1CA29EE}"/>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1920B7DC-8C23-41DE-A9DC-BFE90F55C449}"/>
              </a:ext>
            </a:extLst>
          </p:cNvPr>
          <p:cNvSpPr>
            <a:spLocks noGrp="1"/>
          </p:cNvSpPr>
          <p:nvPr>
            <p:ph type="sldNum" sz="quarter" idx="12"/>
          </p:nvPr>
        </p:nvSpPr>
        <p:spPr/>
        <p:txBody>
          <a:bodyPr/>
          <a:lstStyle/>
          <a:p>
            <a:fld id="{40751EA7-C66C-45AA-88A9-CDC83186F7A4}" type="slidenum">
              <a:rPr lang="en-GB" smtClean="0"/>
              <a:t>‹#›</a:t>
            </a:fld>
            <a:endParaRPr lang="en-GB"/>
          </a:p>
        </p:txBody>
      </p:sp>
    </p:spTree>
    <p:extLst>
      <p:ext uri="{BB962C8B-B14F-4D97-AF65-F5344CB8AC3E}">
        <p14:creationId xmlns:p14="http://schemas.microsoft.com/office/powerpoint/2010/main" val="403230580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00239D-5B20-4950-A976-9948E44C41CD}"/>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DA0A7256-1C09-44C6-8D9A-21FCCC6D4BD2}"/>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48D2B27B-0382-4246-8894-65D330F525A3}"/>
              </a:ext>
            </a:extLst>
          </p:cNvPr>
          <p:cNvSpPr>
            <a:spLocks noGrp="1"/>
          </p:cNvSpPr>
          <p:nvPr>
            <p:ph type="dt" sz="half" idx="10"/>
          </p:nvPr>
        </p:nvSpPr>
        <p:spPr/>
        <p:txBody>
          <a:bodyPr/>
          <a:lstStyle/>
          <a:p>
            <a:fld id="{582BECA6-529C-4373-9549-1463F2BFEFE2}" type="datetimeFigureOut">
              <a:rPr lang="en-GB" smtClean="0"/>
              <a:t>29/06/2026</a:t>
            </a:fld>
            <a:endParaRPr lang="en-GB"/>
          </a:p>
        </p:txBody>
      </p:sp>
      <p:sp>
        <p:nvSpPr>
          <p:cNvPr id="5" name="Footer Placeholder 4">
            <a:extLst>
              <a:ext uri="{FF2B5EF4-FFF2-40B4-BE49-F238E27FC236}">
                <a16:creationId xmlns:a16="http://schemas.microsoft.com/office/drawing/2014/main" id="{8B6D6C81-0B2C-4715-B417-57F924781C8F}"/>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92B778DB-CE12-46A5-A313-A794209A9694}"/>
              </a:ext>
            </a:extLst>
          </p:cNvPr>
          <p:cNvSpPr>
            <a:spLocks noGrp="1"/>
          </p:cNvSpPr>
          <p:nvPr>
            <p:ph type="sldNum" sz="quarter" idx="12"/>
          </p:nvPr>
        </p:nvSpPr>
        <p:spPr/>
        <p:txBody>
          <a:bodyPr/>
          <a:lstStyle/>
          <a:p>
            <a:fld id="{40751EA7-C66C-45AA-88A9-CDC83186F7A4}" type="slidenum">
              <a:rPr lang="en-GB" smtClean="0"/>
              <a:t>‹#›</a:t>
            </a:fld>
            <a:endParaRPr lang="en-GB"/>
          </a:p>
        </p:txBody>
      </p:sp>
    </p:spTree>
    <p:extLst>
      <p:ext uri="{BB962C8B-B14F-4D97-AF65-F5344CB8AC3E}">
        <p14:creationId xmlns:p14="http://schemas.microsoft.com/office/powerpoint/2010/main" val="261331032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F55EA2-8DEB-404B-9847-6236B49777D9}"/>
              </a:ext>
            </a:extLst>
          </p:cNvPr>
          <p:cNvSpPr>
            <a:spLocks noGrp="1"/>
          </p:cNvSpPr>
          <p:nvPr>
            <p:ph type="title"/>
          </p:nvPr>
        </p:nvSpPr>
        <p:spPr>
          <a:xfrm>
            <a:off x="623888" y="1709739"/>
            <a:ext cx="7886700" cy="2852737"/>
          </a:xfrm>
        </p:spPr>
        <p:txBody>
          <a:bodyPr anchor="b"/>
          <a:lstStyle>
            <a:lvl1pPr>
              <a:defRPr sz="45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83190E1B-BE20-4DF1-B4AA-3F3E892C508A}"/>
              </a:ext>
            </a:extLst>
          </p:cNvPr>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B23D96A1-7901-4CED-85BE-9F00F506CA8E}"/>
              </a:ext>
            </a:extLst>
          </p:cNvPr>
          <p:cNvSpPr>
            <a:spLocks noGrp="1"/>
          </p:cNvSpPr>
          <p:nvPr>
            <p:ph type="dt" sz="half" idx="10"/>
          </p:nvPr>
        </p:nvSpPr>
        <p:spPr/>
        <p:txBody>
          <a:bodyPr/>
          <a:lstStyle/>
          <a:p>
            <a:fld id="{582BECA6-529C-4373-9549-1463F2BFEFE2}" type="datetimeFigureOut">
              <a:rPr lang="en-GB" smtClean="0"/>
              <a:t>29/06/2026</a:t>
            </a:fld>
            <a:endParaRPr lang="en-GB"/>
          </a:p>
        </p:txBody>
      </p:sp>
      <p:sp>
        <p:nvSpPr>
          <p:cNvPr id="5" name="Footer Placeholder 4">
            <a:extLst>
              <a:ext uri="{FF2B5EF4-FFF2-40B4-BE49-F238E27FC236}">
                <a16:creationId xmlns:a16="http://schemas.microsoft.com/office/drawing/2014/main" id="{6CAECBB4-62D8-4A92-8D09-B63D56E4E6C0}"/>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5A7DC298-FB6B-4940-B7A4-293D3F2609A4}"/>
              </a:ext>
            </a:extLst>
          </p:cNvPr>
          <p:cNvSpPr>
            <a:spLocks noGrp="1"/>
          </p:cNvSpPr>
          <p:nvPr>
            <p:ph type="sldNum" sz="quarter" idx="12"/>
          </p:nvPr>
        </p:nvSpPr>
        <p:spPr/>
        <p:txBody>
          <a:bodyPr/>
          <a:lstStyle/>
          <a:p>
            <a:fld id="{40751EA7-C66C-45AA-88A9-CDC83186F7A4}" type="slidenum">
              <a:rPr lang="en-GB" smtClean="0"/>
              <a:t>‹#›</a:t>
            </a:fld>
            <a:endParaRPr lang="en-GB"/>
          </a:p>
        </p:txBody>
      </p:sp>
    </p:spTree>
    <p:extLst>
      <p:ext uri="{BB962C8B-B14F-4D97-AF65-F5344CB8AC3E}">
        <p14:creationId xmlns:p14="http://schemas.microsoft.com/office/powerpoint/2010/main" val="123826283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D4B990-C36C-45F0-9D35-C45F1456D1CC}"/>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BC61F9DF-6192-4B98-B044-4FF791561E38}"/>
              </a:ext>
            </a:extLst>
          </p:cNvPr>
          <p:cNvSpPr>
            <a:spLocks noGrp="1"/>
          </p:cNvSpPr>
          <p:nvPr>
            <p:ph sz="half" idx="1"/>
          </p:nvPr>
        </p:nvSpPr>
        <p:spPr>
          <a:xfrm>
            <a:off x="6286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5B16CC23-633F-481B-9916-F89009350E3D}"/>
              </a:ext>
            </a:extLst>
          </p:cNvPr>
          <p:cNvSpPr>
            <a:spLocks noGrp="1"/>
          </p:cNvSpPr>
          <p:nvPr>
            <p:ph sz="half" idx="2"/>
          </p:nvPr>
        </p:nvSpPr>
        <p:spPr>
          <a:xfrm>
            <a:off x="46291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41A663E1-27E7-482C-90AF-79E283E3C954}"/>
              </a:ext>
            </a:extLst>
          </p:cNvPr>
          <p:cNvSpPr>
            <a:spLocks noGrp="1"/>
          </p:cNvSpPr>
          <p:nvPr>
            <p:ph type="dt" sz="half" idx="10"/>
          </p:nvPr>
        </p:nvSpPr>
        <p:spPr/>
        <p:txBody>
          <a:bodyPr/>
          <a:lstStyle/>
          <a:p>
            <a:fld id="{582BECA6-529C-4373-9549-1463F2BFEFE2}" type="datetimeFigureOut">
              <a:rPr lang="en-GB" smtClean="0"/>
              <a:t>29/06/2026</a:t>
            </a:fld>
            <a:endParaRPr lang="en-GB"/>
          </a:p>
        </p:txBody>
      </p:sp>
      <p:sp>
        <p:nvSpPr>
          <p:cNvPr id="6" name="Footer Placeholder 5">
            <a:extLst>
              <a:ext uri="{FF2B5EF4-FFF2-40B4-BE49-F238E27FC236}">
                <a16:creationId xmlns:a16="http://schemas.microsoft.com/office/drawing/2014/main" id="{853D31AA-B2EC-4609-8C2A-9953CE8EA3F4}"/>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F71D28FE-2B1E-49EF-B323-68B9660D6164}"/>
              </a:ext>
            </a:extLst>
          </p:cNvPr>
          <p:cNvSpPr>
            <a:spLocks noGrp="1"/>
          </p:cNvSpPr>
          <p:nvPr>
            <p:ph type="sldNum" sz="quarter" idx="12"/>
          </p:nvPr>
        </p:nvSpPr>
        <p:spPr/>
        <p:txBody>
          <a:bodyPr/>
          <a:lstStyle/>
          <a:p>
            <a:fld id="{40751EA7-C66C-45AA-88A9-CDC83186F7A4}" type="slidenum">
              <a:rPr lang="en-GB" smtClean="0"/>
              <a:t>‹#›</a:t>
            </a:fld>
            <a:endParaRPr lang="en-GB"/>
          </a:p>
        </p:txBody>
      </p:sp>
    </p:spTree>
    <p:extLst>
      <p:ext uri="{BB962C8B-B14F-4D97-AF65-F5344CB8AC3E}">
        <p14:creationId xmlns:p14="http://schemas.microsoft.com/office/powerpoint/2010/main" val="44706413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973637-2C1D-49A0-8F34-8FECE47CBF6D}"/>
              </a:ext>
            </a:extLst>
          </p:cNvPr>
          <p:cNvSpPr>
            <a:spLocks noGrp="1"/>
          </p:cNvSpPr>
          <p:nvPr>
            <p:ph type="title"/>
          </p:nvPr>
        </p:nvSpPr>
        <p:spPr>
          <a:xfrm>
            <a:off x="629841" y="365126"/>
            <a:ext cx="78867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61292CB4-6288-44BD-9381-E1A2EFDD44C1}"/>
              </a:ext>
            </a:extLst>
          </p:cNvPr>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4" name="Content Placeholder 3">
            <a:extLst>
              <a:ext uri="{FF2B5EF4-FFF2-40B4-BE49-F238E27FC236}">
                <a16:creationId xmlns:a16="http://schemas.microsoft.com/office/drawing/2014/main" id="{4753E000-2AA8-4257-8C06-B1EFBE0F3958}"/>
              </a:ext>
            </a:extLst>
          </p:cNvPr>
          <p:cNvSpPr>
            <a:spLocks noGrp="1"/>
          </p:cNvSpPr>
          <p:nvPr>
            <p:ph sz="half" idx="2"/>
          </p:nvPr>
        </p:nvSpPr>
        <p:spPr>
          <a:xfrm>
            <a:off x="629842" y="2505075"/>
            <a:ext cx="3868340"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D6E791F2-46B5-4E5D-BFBB-4DFE2C1C338D}"/>
              </a:ext>
            </a:extLst>
          </p:cNvPr>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6" name="Content Placeholder 5">
            <a:extLst>
              <a:ext uri="{FF2B5EF4-FFF2-40B4-BE49-F238E27FC236}">
                <a16:creationId xmlns:a16="http://schemas.microsoft.com/office/drawing/2014/main" id="{94F2637A-2811-459E-BEB4-29FE33F752CD}"/>
              </a:ext>
            </a:extLst>
          </p:cNvPr>
          <p:cNvSpPr>
            <a:spLocks noGrp="1"/>
          </p:cNvSpPr>
          <p:nvPr>
            <p:ph sz="quarter" idx="4"/>
          </p:nvPr>
        </p:nvSpPr>
        <p:spPr>
          <a:xfrm>
            <a:off x="4629150" y="2505075"/>
            <a:ext cx="3887391"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FC551E5E-5E7B-412E-9A0F-0289C7CA20EF}"/>
              </a:ext>
            </a:extLst>
          </p:cNvPr>
          <p:cNvSpPr>
            <a:spLocks noGrp="1"/>
          </p:cNvSpPr>
          <p:nvPr>
            <p:ph type="dt" sz="half" idx="10"/>
          </p:nvPr>
        </p:nvSpPr>
        <p:spPr/>
        <p:txBody>
          <a:bodyPr/>
          <a:lstStyle/>
          <a:p>
            <a:fld id="{582BECA6-529C-4373-9549-1463F2BFEFE2}" type="datetimeFigureOut">
              <a:rPr lang="en-GB" smtClean="0"/>
              <a:t>29/06/2026</a:t>
            </a:fld>
            <a:endParaRPr lang="en-GB"/>
          </a:p>
        </p:txBody>
      </p:sp>
      <p:sp>
        <p:nvSpPr>
          <p:cNvPr id="8" name="Footer Placeholder 7">
            <a:extLst>
              <a:ext uri="{FF2B5EF4-FFF2-40B4-BE49-F238E27FC236}">
                <a16:creationId xmlns:a16="http://schemas.microsoft.com/office/drawing/2014/main" id="{3917B0CB-2203-4877-95FF-831A476036B0}"/>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068B338E-7760-45A7-90DE-46F6D56BC1E4}"/>
              </a:ext>
            </a:extLst>
          </p:cNvPr>
          <p:cNvSpPr>
            <a:spLocks noGrp="1"/>
          </p:cNvSpPr>
          <p:nvPr>
            <p:ph type="sldNum" sz="quarter" idx="12"/>
          </p:nvPr>
        </p:nvSpPr>
        <p:spPr/>
        <p:txBody>
          <a:bodyPr/>
          <a:lstStyle/>
          <a:p>
            <a:fld id="{40751EA7-C66C-45AA-88A9-CDC83186F7A4}" type="slidenum">
              <a:rPr lang="en-GB" smtClean="0"/>
              <a:t>‹#›</a:t>
            </a:fld>
            <a:endParaRPr lang="en-GB"/>
          </a:p>
        </p:txBody>
      </p:sp>
    </p:spTree>
    <p:extLst>
      <p:ext uri="{BB962C8B-B14F-4D97-AF65-F5344CB8AC3E}">
        <p14:creationId xmlns:p14="http://schemas.microsoft.com/office/powerpoint/2010/main" val="215662072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8F1A15-B513-48E8-9C37-097F6918789C}"/>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1F7219EC-77C4-49FA-895E-FBF365C8AC0B}"/>
              </a:ext>
            </a:extLst>
          </p:cNvPr>
          <p:cNvSpPr>
            <a:spLocks noGrp="1"/>
          </p:cNvSpPr>
          <p:nvPr>
            <p:ph type="dt" sz="half" idx="10"/>
          </p:nvPr>
        </p:nvSpPr>
        <p:spPr/>
        <p:txBody>
          <a:bodyPr/>
          <a:lstStyle/>
          <a:p>
            <a:fld id="{582BECA6-529C-4373-9549-1463F2BFEFE2}" type="datetimeFigureOut">
              <a:rPr lang="en-GB" smtClean="0"/>
              <a:t>29/06/2026</a:t>
            </a:fld>
            <a:endParaRPr lang="en-GB"/>
          </a:p>
        </p:txBody>
      </p:sp>
      <p:sp>
        <p:nvSpPr>
          <p:cNvPr id="4" name="Footer Placeholder 3">
            <a:extLst>
              <a:ext uri="{FF2B5EF4-FFF2-40B4-BE49-F238E27FC236}">
                <a16:creationId xmlns:a16="http://schemas.microsoft.com/office/drawing/2014/main" id="{25F4C2C3-F8EA-4FD5-B6CF-AC70D0106C31}"/>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9FFA1A99-CB5E-4304-8627-A385EE2C1970}"/>
              </a:ext>
            </a:extLst>
          </p:cNvPr>
          <p:cNvSpPr>
            <a:spLocks noGrp="1"/>
          </p:cNvSpPr>
          <p:nvPr>
            <p:ph type="sldNum" sz="quarter" idx="12"/>
          </p:nvPr>
        </p:nvSpPr>
        <p:spPr/>
        <p:txBody>
          <a:bodyPr/>
          <a:lstStyle/>
          <a:p>
            <a:fld id="{40751EA7-C66C-45AA-88A9-CDC83186F7A4}" type="slidenum">
              <a:rPr lang="en-GB" smtClean="0"/>
              <a:t>‹#›</a:t>
            </a:fld>
            <a:endParaRPr lang="en-GB"/>
          </a:p>
        </p:txBody>
      </p:sp>
    </p:spTree>
    <p:extLst>
      <p:ext uri="{BB962C8B-B14F-4D97-AF65-F5344CB8AC3E}">
        <p14:creationId xmlns:p14="http://schemas.microsoft.com/office/powerpoint/2010/main" val="15271256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5B749537-C891-4810-9270-C65E89B0D876}"/>
              </a:ext>
            </a:extLst>
          </p:cNvPr>
          <p:cNvSpPr>
            <a:spLocks noGrp="1"/>
          </p:cNvSpPr>
          <p:nvPr>
            <p:ph type="dt" sz="half" idx="10"/>
          </p:nvPr>
        </p:nvSpPr>
        <p:spPr/>
        <p:txBody>
          <a:bodyPr/>
          <a:lstStyle/>
          <a:p>
            <a:fld id="{582BECA6-529C-4373-9549-1463F2BFEFE2}" type="datetimeFigureOut">
              <a:rPr lang="en-GB" smtClean="0"/>
              <a:t>29/06/2026</a:t>
            </a:fld>
            <a:endParaRPr lang="en-GB"/>
          </a:p>
        </p:txBody>
      </p:sp>
      <p:sp>
        <p:nvSpPr>
          <p:cNvPr id="3" name="Footer Placeholder 2">
            <a:extLst>
              <a:ext uri="{FF2B5EF4-FFF2-40B4-BE49-F238E27FC236}">
                <a16:creationId xmlns:a16="http://schemas.microsoft.com/office/drawing/2014/main" id="{09C728F3-30FC-4DD4-8444-FE739926875F}"/>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3B425EE0-867D-4AC9-8C0F-0AB24587BD8D}"/>
              </a:ext>
            </a:extLst>
          </p:cNvPr>
          <p:cNvSpPr>
            <a:spLocks noGrp="1"/>
          </p:cNvSpPr>
          <p:nvPr>
            <p:ph type="sldNum" sz="quarter" idx="12"/>
          </p:nvPr>
        </p:nvSpPr>
        <p:spPr/>
        <p:txBody>
          <a:bodyPr/>
          <a:lstStyle/>
          <a:p>
            <a:fld id="{40751EA7-C66C-45AA-88A9-CDC83186F7A4}" type="slidenum">
              <a:rPr lang="en-GB" smtClean="0"/>
              <a:t>‹#›</a:t>
            </a:fld>
            <a:endParaRPr lang="en-GB"/>
          </a:p>
        </p:txBody>
      </p:sp>
    </p:spTree>
    <p:extLst>
      <p:ext uri="{BB962C8B-B14F-4D97-AF65-F5344CB8AC3E}">
        <p14:creationId xmlns:p14="http://schemas.microsoft.com/office/powerpoint/2010/main" val="248921631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4ACB06-6832-4DAA-B0CF-1F1333030524}"/>
              </a:ext>
            </a:extLst>
          </p:cNvPr>
          <p:cNvSpPr>
            <a:spLocks noGrp="1"/>
          </p:cNvSpPr>
          <p:nvPr>
            <p:ph type="title"/>
          </p:nvPr>
        </p:nvSpPr>
        <p:spPr>
          <a:xfrm>
            <a:off x="629841" y="457200"/>
            <a:ext cx="2949178" cy="1600200"/>
          </a:xfrm>
        </p:spPr>
        <p:txBody>
          <a:bodyPr anchor="b"/>
          <a:lstStyle>
            <a:lvl1pPr>
              <a:defRPr sz="24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D903A883-07B3-4D6F-91BA-2288F6995C43}"/>
              </a:ext>
            </a:extLst>
          </p:cNvPr>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6B21CFDC-F33C-45F2-8C83-E944F868CE65}"/>
              </a:ext>
            </a:extLst>
          </p:cNvPr>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a:extLst>
              <a:ext uri="{FF2B5EF4-FFF2-40B4-BE49-F238E27FC236}">
                <a16:creationId xmlns:a16="http://schemas.microsoft.com/office/drawing/2014/main" id="{F40FD315-3C0F-4CE3-AB26-513B0F780C30}"/>
              </a:ext>
            </a:extLst>
          </p:cNvPr>
          <p:cNvSpPr>
            <a:spLocks noGrp="1"/>
          </p:cNvSpPr>
          <p:nvPr>
            <p:ph type="dt" sz="half" idx="10"/>
          </p:nvPr>
        </p:nvSpPr>
        <p:spPr/>
        <p:txBody>
          <a:bodyPr/>
          <a:lstStyle/>
          <a:p>
            <a:fld id="{582BECA6-529C-4373-9549-1463F2BFEFE2}" type="datetimeFigureOut">
              <a:rPr lang="en-GB" smtClean="0"/>
              <a:t>29/06/2026</a:t>
            </a:fld>
            <a:endParaRPr lang="en-GB"/>
          </a:p>
        </p:txBody>
      </p:sp>
      <p:sp>
        <p:nvSpPr>
          <p:cNvPr id="6" name="Footer Placeholder 5">
            <a:extLst>
              <a:ext uri="{FF2B5EF4-FFF2-40B4-BE49-F238E27FC236}">
                <a16:creationId xmlns:a16="http://schemas.microsoft.com/office/drawing/2014/main" id="{CE6E5991-A4E8-4A0C-91DE-58845BA16185}"/>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2BE87A73-937C-4A0B-B3E4-9B7DF7E0980A}"/>
              </a:ext>
            </a:extLst>
          </p:cNvPr>
          <p:cNvSpPr>
            <a:spLocks noGrp="1"/>
          </p:cNvSpPr>
          <p:nvPr>
            <p:ph type="sldNum" sz="quarter" idx="12"/>
          </p:nvPr>
        </p:nvSpPr>
        <p:spPr/>
        <p:txBody>
          <a:bodyPr/>
          <a:lstStyle/>
          <a:p>
            <a:fld id="{40751EA7-C66C-45AA-88A9-CDC83186F7A4}" type="slidenum">
              <a:rPr lang="en-GB" smtClean="0"/>
              <a:t>‹#›</a:t>
            </a:fld>
            <a:endParaRPr lang="en-GB"/>
          </a:p>
        </p:txBody>
      </p:sp>
    </p:spTree>
    <p:extLst>
      <p:ext uri="{BB962C8B-B14F-4D97-AF65-F5344CB8AC3E}">
        <p14:creationId xmlns:p14="http://schemas.microsoft.com/office/powerpoint/2010/main" val="288326993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5E3590C-EBC2-4E50-A433-789699ACF668}" type="datetimeFigureOut">
              <a:rPr lang="en-GB" smtClean="0"/>
              <a:t>29/06/2026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F9372020-B5E2-4C16-B175-77E18C6FA9DE}" type="slidenum">
              <a:rPr lang="en-GB" smtClean="0"/>
              <a:t>‹#›</a:t>
            </a:fld>
            <a:endParaRPr lang="en-GB"/>
          </a:p>
        </p:txBody>
      </p:sp>
    </p:spTree>
    <p:extLst>
      <p:ext uri="{BB962C8B-B14F-4D97-AF65-F5344CB8AC3E}">
        <p14:creationId xmlns:p14="http://schemas.microsoft.com/office/powerpoint/2010/main" val="80922670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B9D262-1A21-40A5-BADE-CF9467DE82D4}"/>
              </a:ext>
            </a:extLst>
          </p:cNvPr>
          <p:cNvSpPr>
            <a:spLocks noGrp="1"/>
          </p:cNvSpPr>
          <p:nvPr>
            <p:ph type="title"/>
          </p:nvPr>
        </p:nvSpPr>
        <p:spPr>
          <a:xfrm>
            <a:off x="629841" y="457200"/>
            <a:ext cx="2949178" cy="1600200"/>
          </a:xfrm>
        </p:spPr>
        <p:txBody>
          <a:bodyPr anchor="b"/>
          <a:lstStyle>
            <a:lvl1pPr>
              <a:defRPr sz="24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B550B54F-2BE6-4582-B570-89BC21449378}"/>
              </a:ext>
            </a:extLst>
          </p:cNvPr>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GB"/>
          </a:p>
        </p:txBody>
      </p:sp>
      <p:sp>
        <p:nvSpPr>
          <p:cNvPr id="4" name="Text Placeholder 3">
            <a:extLst>
              <a:ext uri="{FF2B5EF4-FFF2-40B4-BE49-F238E27FC236}">
                <a16:creationId xmlns:a16="http://schemas.microsoft.com/office/drawing/2014/main" id="{D45795D6-0468-4E70-AEE7-CC51318EDEF2}"/>
              </a:ext>
            </a:extLst>
          </p:cNvPr>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a:extLst>
              <a:ext uri="{FF2B5EF4-FFF2-40B4-BE49-F238E27FC236}">
                <a16:creationId xmlns:a16="http://schemas.microsoft.com/office/drawing/2014/main" id="{9BE7C377-4600-4CD8-A642-98898A34C062}"/>
              </a:ext>
            </a:extLst>
          </p:cNvPr>
          <p:cNvSpPr>
            <a:spLocks noGrp="1"/>
          </p:cNvSpPr>
          <p:nvPr>
            <p:ph type="dt" sz="half" idx="10"/>
          </p:nvPr>
        </p:nvSpPr>
        <p:spPr/>
        <p:txBody>
          <a:bodyPr/>
          <a:lstStyle/>
          <a:p>
            <a:fld id="{582BECA6-529C-4373-9549-1463F2BFEFE2}" type="datetimeFigureOut">
              <a:rPr lang="en-GB" smtClean="0"/>
              <a:t>29/06/2026</a:t>
            </a:fld>
            <a:endParaRPr lang="en-GB"/>
          </a:p>
        </p:txBody>
      </p:sp>
      <p:sp>
        <p:nvSpPr>
          <p:cNvPr id="6" name="Footer Placeholder 5">
            <a:extLst>
              <a:ext uri="{FF2B5EF4-FFF2-40B4-BE49-F238E27FC236}">
                <a16:creationId xmlns:a16="http://schemas.microsoft.com/office/drawing/2014/main" id="{C7E19DEB-FF36-4191-B67C-DB7BA534D4C9}"/>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B8BAB349-3829-41FB-8274-117FEE56E31E}"/>
              </a:ext>
            </a:extLst>
          </p:cNvPr>
          <p:cNvSpPr>
            <a:spLocks noGrp="1"/>
          </p:cNvSpPr>
          <p:nvPr>
            <p:ph type="sldNum" sz="quarter" idx="12"/>
          </p:nvPr>
        </p:nvSpPr>
        <p:spPr/>
        <p:txBody>
          <a:bodyPr/>
          <a:lstStyle/>
          <a:p>
            <a:fld id="{40751EA7-C66C-45AA-88A9-CDC83186F7A4}" type="slidenum">
              <a:rPr lang="en-GB" smtClean="0"/>
              <a:t>‹#›</a:t>
            </a:fld>
            <a:endParaRPr lang="en-GB"/>
          </a:p>
        </p:txBody>
      </p:sp>
    </p:spTree>
    <p:extLst>
      <p:ext uri="{BB962C8B-B14F-4D97-AF65-F5344CB8AC3E}">
        <p14:creationId xmlns:p14="http://schemas.microsoft.com/office/powerpoint/2010/main" val="68440590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E85304-6068-401B-9575-82E467D7776A}"/>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A83EBA95-A786-47DB-A4DF-9988B44E33E6}"/>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9A12CC71-7D7A-4468-85AB-421FC1DFE427}"/>
              </a:ext>
            </a:extLst>
          </p:cNvPr>
          <p:cNvSpPr>
            <a:spLocks noGrp="1"/>
          </p:cNvSpPr>
          <p:nvPr>
            <p:ph type="dt" sz="half" idx="10"/>
          </p:nvPr>
        </p:nvSpPr>
        <p:spPr/>
        <p:txBody>
          <a:bodyPr/>
          <a:lstStyle/>
          <a:p>
            <a:fld id="{582BECA6-529C-4373-9549-1463F2BFEFE2}" type="datetimeFigureOut">
              <a:rPr lang="en-GB" smtClean="0"/>
              <a:t>29/06/2026</a:t>
            </a:fld>
            <a:endParaRPr lang="en-GB"/>
          </a:p>
        </p:txBody>
      </p:sp>
      <p:sp>
        <p:nvSpPr>
          <p:cNvPr id="5" name="Footer Placeholder 4">
            <a:extLst>
              <a:ext uri="{FF2B5EF4-FFF2-40B4-BE49-F238E27FC236}">
                <a16:creationId xmlns:a16="http://schemas.microsoft.com/office/drawing/2014/main" id="{ACE17639-0270-4A2E-B637-B70D9F1CAB6B}"/>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D423B50E-09D5-4A3F-B40A-CE125FECDDB2}"/>
              </a:ext>
            </a:extLst>
          </p:cNvPr>
          <p:cNvSpPr>
            <a:spLocks noGrp="1"/>
          </p:cNvSpPr>
          <p:nvPr>
            <p:ph type="sldNum" sz="quarter" idx="12"/>
          </p:nvPr>
        </p:nvSpPr>
        <p:spPr/>
        <p:txBody>
          <a:bodyPr/>
          <a:lstStyle/>
          <a:p>
            <a:fld id="{40751EA7-C66C-45AA-88A9-CDC83186F7A4}" type="slidenum">
              <a:rPr lang="en-GB" smtClean="0"/>
              <a:t>‹#›</a:t>
            </a:fld>
            <a:endParaRPr lang="en-GB"/>
          </a:p>
        </p:txBody>
      </p:sp>
    </p:spTree>
    <p:extLst>
      <p:ext uri="{BB962C8B-B14F-4D97-AF65-F5344CB8AC3E}">
        <p14:creationId xmlns:p14="http://schemas.microsoft.com/office/powerpoint/2010/main" val="46560071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C169B873-0581-4C5B-940D-1733AEF8CE8A}"/>
              </a:ext>
            </a:extLst>
          </p:cNvPr>
          <p:cNvSpPr>
            <a:spLocks noGrp="1"/>
          </p:cNvSpPr>
          <p:nvPr>
            <p:ph type="title" orient="vert"/>
          </p:nvPr>
        </p:nvSpPr>
        <p:spPr>
          <a:xfrm>
            <a:off x="6543675" y="365125"/>
            <a:ext cx="1971675"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17A7B4CF-6818-4FA6-9B67-B97AB8003E61}"/>
              </a:ext>
            </a:extLst>
          </p:cNvPr>
          <p:cNvSpPr>
            <a:spLocks noGrp="1"/>
          </p:cNvSpPr>
          <p:nvPr>
            <p:ph type="body" orient="vert" idx="1"/>
          </p:nvPr>
        </p:nvSpPr>
        <p:spPr>
          <a:xfrm>
            <a:off x="628650" y="365125"/>
            <a:ext cx="5800725"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AE5285C6-E755-44B6-9CF9-50817F470808}"/>
              </a:ext>
            </a:extLst>
          </p:cNvPr>
          <p:cNvSpPr>
            <a:spLocks noGrp="1"/>
          </p:cNvSpPr>
          <p:nvPr>
            <p:ph type="dt" sz="half" idx="10"/>
          </p:nvPr>
        </p:nvSpPr>
        <p:spPr/>
        <p:txBody>
          <a:bodyPr/>
          <a:lstStyle/>
          <a:p>
            <a:fld id="{582BECA6-529C-4373-9549-1463F2BFEFE2}" type="datetimeFigureOut">
              <a:rPr lang="en-GB" smtClean="0"/>
              <a:t>29/06/2026</a:t>
            </a:fld>
            <a:endParaRPr lang="en-GB"/>
          </a:p>
        </p:txBody>
      </p:sp>
      <p:sp>
        <p:nvSpPr>
          <p:cNvPr id="5" name="Footer Placeholder 4">
            <a:extLst>
              <a:ext uri="{FF2B5EF4-FFF2-40B4-BE49-F238E27FC236}">
                <a16:creationId xmlns:a16="http://schemas.microsoft.com/office/drawing/2014/main" id="{8C92AD7C-097B-4422-BE00-19745CEDFDE1}"/>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3ED83E87-7AF5-4D03-B333-36A944114A3D}"/>
              </a:ext>
            </a:extLst>
          </p:cNvPr>
          <p:cNvSpPr>
            <a:spLocks noGrp="1"/>
          </p:cNvSpPr>
          <p:nvPr>
            <p:ph type="sldNum" sz="quarter" idx="12"/>
          </p:nvPr>
        </p:nvSpPr>
        <p:spPr/>
        <p:txBody>
          <a:bodyPr/>
          <a:lstStyle/>
          <a:p>
            <a:fld id="{40751EA7-C66C-45AA-88A9-CDC83186F7A4}" type="slidenum">
              <a:rPr lang="en-GB" smtClean="0"/>
              <a:t>‹#›</a:t>
            </a:fld>
            <a:endParaRPr lang="en-GB"/>
          </a:p>
        </p:txBody>
      </p:sp>
    </p:spTree>
    <p:extLst>
      <p:ext uri="{BB962C8B-B14F-4D97-AF65-F5344CB8AC3E}">
        <p14:creationId xmlns:p14="http://schemas.microsoft.com/office/powerpoint/2010/main" val="272917953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5E3590C-EBC2-4E50-A433-789699ACF668}" type="datetimeFigureOut">
              <a:rPr lang="en-GB" smtClean="0"/>
              <a:t>29/06/2026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F9372020-B5E2-4C16-B175-77E18C6FA9DE}" type="slidenum">
              <a:rPr lang="en-GB" smtClean="0"/>
              <a:t>‹#›</a:t>
            </a:fld>
            <a:endParaRPr lang="en-GB"/>
          </a:p>
        </p:txBody>
      </p:sp>
    </p:spTree>
    <p:extLst>
      <p:ext uri="{BB962C8B-B14F-4D97-AF65-F5344CB8AC3E}">
        <p14:creationId xmlns:p14="http://schemas.microsoft.com/office/powerpoint/2010/main" val="262050230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05E3590C-EBC2-4E50-A433-789699ACF668}" type="datetimeFigureOut">
              <a:rPr lang="en-GB" smtClean="0"/>
              <a:t>29/06/2026</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F9372020-B5E2-4C16-B175-77E18C6FA9DE}" type="slidenum">
              <a:rPr lang="en-GB" smtClean="0"/>
              <a:t>‹#›</a:t>
            </a:fld>
            <a:endParaRPr lang="en-GB"/>
          </a:p>
        </p:txBody>
      </p:sp>
    </p:spTree>
    <p:extLst>
      <p:ext uri="{BB962C8B-B14F-4D97-AF65-F5344CB8AC3E}">
        <p14:creationId xmlns:p14="http://schemas.microsoft.com/office/powerpoint/2010/main" val="205910563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05E3590C-EBC2-4E50-A433-789699ACF668}" type="datetimeFigureOut">
              <a:rPr lang="en-GB" smtClean="0"/>
              <a:t>29/06/2026</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F9372020-B5E2-4C16-B175-77E18C6FA9DE}" type="slidenum">
              <a:rPr lang="en-GB" smtClean="0"/>
              <a:t>‹#›</a:t>
            </a:fld>
            <a:endParaRPr lang="en-GB"/>
          </a:p>
        </p:txBody>
      </p:sp>
    </p:spTree>
    <p:extLst>
      <p:ext uri="{BB962C8B-B14F-4D97-AF65-F5344CB8AC3E}">
        <p14:creationId xmlns:p14="http://schemas.microsoft.com/office/powerpoint/2010/main" val="254318639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05E3590C-EBC2-4E50-A433-789699ACF668}" type="datetimeFigureOut">
              <a:rPr lang="en-GB" smtClean="0"/>
              <a:t>29/06/2026</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F9372020-B5E2-4C16-B175-77E18C6FA9DE}" type="slidenum">
              <a:rPr lang="en-GB" smtClean="0"/>
              <a:t>‹#›</a:t>
            </a:fld>
            <a:endParaRPr lang="en-GB"/>
          </a:p>
        </p:txBody>
      </p:sp>
    </p:spTree>
    <p:extLst>
      <p:ext uri="{BB962C8B-B14F-4D97-AF65-F5344CB8AC3E}">
        <p14:creationId xmlns:p14="http://schemas.microsoft.com/office/powerpoint/2010/main" val="253033384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5E3590C-EBC2-4E50-A433-789699ACF668}" type="datetimeFigureOut">
              <a:rPr lang="en-GB" smtClean="0"/>
              <a:t>29/06/2026</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F9372020-B5E2-4C16-B175-77E18C6FA9DE}" type="slidenum">
              <a:rPr lang="en-GB" smtClean="0"/>
              <a:t>‹#›</a:t>
            </a:fld>
            <a:endParaRPr lang="en-GB"/>
          </a:p>
        </p:txBody>
      </p:sp>
    </p:spTree>
    <p:extLst>
      <p:ext uri="{BB962C8B-B14F-4D97-AF65-F5344CB8AC3E}">
        <p14:creationId xmlns:p14="http://schemas.microsoft.com/office/powerpoint/2010/main" val="50092249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05E3590C-EBC2-4E50-A433-789699ACF668}" type="datetimeFigureOut">
              <a:rPr lang="en-GB" smtClean="0"/>
              <a:t>29/06/2026</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F9372020-B5E2-4C16-B175-77E18C6FA9DE}" type="slidenum">
              <a:rPr lang="en-GB" smtClean="0"/>
              <a:t>‹#›</a:t>
            </a:fld>
            <a:endParaRPr lang="en-GB"/>
          </a:p>
        </p:txBody>
      </p:sp>
    </p:spTree>
    <p:extLst>
      <p:ext uri="{BB962C8B-B14F-4D97-AF65-F5344CB8AC3E}">
        <p14:creationId xmlns:p14="http://schemas.microsoft.com/office/powerpoint/2010/main" val="86400557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05E3590C-EBC2-4E50-A433-789699ACF668}" type="datetimeFigureOut">
              <a:rPr lang="en-GB" smtClean="0"/>
              <a:t>29/06/2026</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F9372020-B5E2-4C16-B175-77E18C6FA9DE}" type="slidenum">
              <a:rPr lang="en-GB" smtClean="0"/>
              <a:t>‹#›</a:t>
            </a:fld>
            <a:endParaRPr lang="en-GB"/>
          </a:p>
        </p:txBody>
      </p:sp>
    </p:spTree>
    <p:extLst>
      <p:ext uri="{BB962C8B-B14F-4D97-AF65-F5344CB8AC3E}">
        <p14:creationId xmlns:p14="http://schemas.microsoft.com/office/powerpoint/2010/main" val="1059548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alphaModFix amt="20000"/>
            <a:lum/>
          </a:blip>
          <a:srcRect/>
          <a:stretch>
            <a:fillRect l="-8000" r="-8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5E3590C-EBC2-4E50-A433-789699ACF668}" type="datetimeFigureOut">
              <a:rPr lang="en-GB" smtClean="0"/>
              <a:t>29/06/2026</a:t>
            </a:fld>
            <a:endParaRPr lang="en-GB"/>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9372020-B5E2-4C16-B175-77E18C6FA9DE}" type="slidenum">
              <a:rPr lang="en-GB" smtClean="0"/>
              <a:t>‹#›</a:t>
            </a:fld>
            <a:endParaRPr lang="en-GB"/>
          </a:p>
        </p:txBody>
      </p:sp>
    </p:spTree>
    <p:extLst>
      <p:ext uri="{BB962C8B-B14F-4D97-AF65-F5344CB8AC3E}">
        <p14:creationId xmlns:p14="http://schemas.microsoft.com/office/powerpoint/2010/main" val="169608257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6DB15B27-0DF6-4DCB-A580-539FC4BA154E}"/>
              </a:ext>
            </a:extLst>
          </p:cNvPr>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38F61B8D-1FBB-49CD-B4E8-40858A5CB754}"/>
              </a:ext>
            </a:extLst>
          </p:cNvPr>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91627EDC-7395-4556-980F-ED983F55D564}"/>
              </a:ext>
            </a:extLst>
          </p:cNvPr>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582BECA6-529C-4373-9549-1463F2BFEFE2}" type="datetimeFigureOut">
              <a:rPr lang="en-GB" smtClean="0"/>
              <a:t>29/06/2026</a:t>
            </a:fld>
            <a:endParaRPr lang="en-GB"/>
          </a:p>
        </p:txBody>
      </p:sp>
      <p:sp>
        <p:nvSpPr>
          <p:cNvPr id="5" name="Footer Placeholder 4">
            <a:extLst>
              <a:ext uri="{FF2B5EF4-FFF2-40B4-BE49-F238E27FC236}">
                <a16:creationId xmlns:a16="http://schemas.microsoft.com/office/drawing/2014/main" id="{646DED1A-08F9-426F-9E0D-95B793F8D619}"/>
              </a:ext>
            </a:extLst>
          </p:cNvPr>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55249271-AD6E-4670-8257-59F14E3E9D99}"/>
              </a:ext>
            </a:extLst>
          </p:cNvPr>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40751EA7-C66C-45AA-88A9-CDC83186F7A4}" type="slidenum">
              <a:rPr lang="en-GB" smtClean="0"/>
              <a:t>‹#›</a:t>
            </a:fld>
            <a:endParaRPr lang="en-GB"/>
          </a:p>
        </p:txBody>
      </p:sp>
    </p:spTree>
    <p:extLst>
      <p:ext uri="{BB962C8B-B14F-4D97-AF65-F5344CB8AC3E}">
        <p14:creationId xmlns:p14="http://schemas.microsoft.com/office/powerpoint/2010/main" val="4275528013"/>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Layout" Target="../slideLayouts/slideLayout13.xml"/><Relationship Id="rId5" Type="http://schemas.openxmlformats.org/officeDocument/2006/relationships/image" Target="../media/image5.png"/><Relationship Id="rId4" Type="http://schemas.openxmlformats.org/officeDocument/2006/relationships/image" Target="../media/image4.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a:extLst>
              <a:ext uri="{FF2B5EF4-FFF2-40B4-BE49-F238E27FC236}">
                <a16:creationId xmlns:a16="http://schemas.microsoft.com/office/drawing/2014/main" id="{54530F2C-5EDF-4D79-9624-F4900517703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035880" y="4749880"/>
            <a:ext cx="2108120" cy="2108120"/>
          </a:xfrm>
          <a:prstGeom prst="rect">
            <a:avLst/>
          </a:prstGeom>
          <a:noFill/>
          <a:extLst>
            <a:ext uri="{909E8E84-426E-40DD-AFC4-6F175D3DCCD1}">
              <a14:hiddenFill xmlns:a14="http://schemas.microsoft.com/office/drawing/2010/main">
                <a:solidFill>
                  <a:srgbClr val="FFFFFF"/>
                </a:solidFill>
              </a14:hiddenFill>
            </a:ext>
          </a:extLst>
        </p:spPr>
      </p:pic>
      <p:pic>
        <p:nvPicPr>
          <p:cNvPr id="3078" name="Picture 6">
            <a:extLst>
              <a:ext uri="{FF2B5EF4-FFF2-40B4-BE49-F238E27FC236}">
                <a16:creationId xmlns:a16="http://schemas.microsoft.com/office/drawing/2014/main" id="{94869859-C50F-4D00-B004-C446037A2EB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857251"/>
            <a:ext cx="2791033" cy="2108120"/>
          </a:xfrm>
          <a:prstGeom prst="rect">
            <a:avLst/>
          </a:prstGeom>
          <a:noFill/>
          <a:extLst>
            <a:ext uri="{909E8E84-426E-40DD-AFC4-6F175D3DCCD1}">
              <a14:hiddenFill xmlns:a14="http://schemas.microsoft.com/office/drawing/2010/main">
                <a:solidFill>
                  <a:srgbClr val="FFFFFF"/>
                </a:solidFill>
              </a14:hiddenFill>
            </a:ext>
          </a:extLst>
        </p:spPr>
      </p:pic>
      <p:pic>
        <p:nvPicPr>
          <p:cNvPr id="3080" name="Picture 8">
            <a:extLst>
              <a:ext uri="{FF2B5EF4-FFF2-40B4-BE49-F238E27FC236}">
                <a16:creationId xmlns:a16="http://schemas.microsoft.com/office/drawing/2014/main" id="{DBF87A5D-6D5C-4567-8A80-C489D295648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3914830"/>
            <a:ext cx="2984183" cy="2050202"/>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2C7659AE-13DF-4079-A3CE-C9B11D20F3F9}"/>
              </a:ext>
            </a:extLst>
          </p:cNvPr>
          <p:cNvSpPr txBox="1"/>
          <p:nvPr/>
        </p:nvSpPr>
        <p:spPr>
          <a:xfrm>
            <a:off x="91440" y="3059430"/>
            <a:ext cx="2699593" cy="738664"/>
          </a:xfrm>
          <a:prstGeom prst="rect">
            <a:avLst/>
          </a:prstGeom>
          <a:noFill/>
        </p:spPr>
        <p:txBody>
          <a:bodyPr wrap="square" rtlCol="0">
            <a:spAutoFit/>
          </a:bodyPr>
          <a:lstStyle/>
          <a:p>
            <a:pPr algn="ctr" defTabSz="685800"/>
            <a:r>
              <a:rPr lang="en-GB" sz="2100" b="1" i="1" dirty="0">
                <a:solidFill>
                  <a:srgbClr val="0070C0"/>
                </a:solidFill>
                <a:latin typeface="Calibri" panose="020F0502020204030204"/>
              </a:rPr>
              <a:t>Thank you for being ready to learn!</a:t>
            </a:r>
          </a:p>
        </p:txBody>
      </p:sp>
      <p:sp>
        <p:nvSpPr>
          <p:cNvPr id="5" name="TextBox 4">
            <a:extLst>
              <a:ext uri="{FF2B5EF4-FFF2-40B4-BE49-F238E27FC236}">
                <a16:creationId xmlns:a16="http://schemas.microsoft.com/office/drawing/2014/main" id="{CDF25251-DF7F-446C-86BD-4648199E6D5C}"/>
              </a:ext>
            </a:extLst>
          </p:cNvPr>
          <p:cNvSpPr txBox="1"/>
          <p:nvPr/>
        </p:nvSpPr>
        <p:spPr>
          <a:xfrm>
            <a:off x="2791033" y="1135856"/>
            <a:ext cx="5036344" cy="715581"/>
          </a:xfrm>
          <a:prstGeom prst="rect">
            <a:avLst/>
          </a:prstGeom>
          <a:noFill/>
        </p:spPr>
        <p:txBody>
          <a:bodyPr wrap="square" lIns="68580" tIns="34290" rIns="68580" bIns="34290" rtlCol="0" anchor="t">
            <a:spAutoFit/>
          </a:bodyPr>
          <a:lstStyle/>
          <a:p>
            <a:pPr defTabSz="685800"/>
            <a:r>
              <a:rPr lang="en-GB" sz="2100" b="1" u="sng" dirty="0">
                <a:solidFill>
                  <a:prstClr val="black"/>
                </a:solidFill>
                <a:latin typeface="Calibri" panose="020F0502020204030204"/>
              </a:rPr>
              <a:t>Title: Introduction to Philosophy</a:t>
            </a:r>
          </a:p>
          <a:p>
            <a:pPr defTabSz="685800"/>
            <a:r>
              <a:rPr lang="en-US" sz="2100" b="1" u="sng" dirty="0">
                <a:solidFill>
                  <a:prstClr val="black"/>
                </a:solidFill>
                <a:latin typeface="Calibri" panose="020F0502020204030204"/>
              </a:rPr>
              <a:t>(</a:t>
            </a:r>
            <a:r>
              <a:rPr lang="en-GB" sz="2100" b="1" u="sng" dirty="0">
                <a:solidFill>
                  <a:prstClr val="black"/>
                </a:solidFill>
                <a:latin typeface="Calibri" panose="020F0502020204030204"/>
              </a:rPr>
              <a:t>Scepticism)</a:t>
            </a:r>
          </a:p>
        </p:txBody>
      </p:sp>
      <p:sp>
        <p:nvSpPr>
          <p:cNvPr id="6" name="TextBox 5">
            <a:extLst>
              <a:ext uri="{FF2B5EF4-FFF2-40B4-BE49-F238E27FC236}">
                <a16:creationId xmlns:a16="http://schemas.microsoft.com/office/drawing/2014/main" id="{6B680610-4F80-46A2-AB4C-8A9B847B68AC}"/>
              </a:ext>
            </a:extLst>
          </p:cNvPr>
          <p:cNvSpPr txBox="1"/>
          <p:nvPr/>
        </p:nvSpPr>
        <p:spPr>
          <a:xfrm>
            <a:off x="3087938" y="1917851"/>
            <a:ext cx="3510816" cy="3624069"/>
          </a:xfrm>
          <a:prstGeom prst="rect">
            <a:avLst/>
          </a:prstGeom>
          <a:noFill/>
        </p:spPr>
        <p:txBody>
          <a:bodyPr wrap="square" lIns="68580" tIns="34290" rIns="68580" bIns="34290" rtlCol="0" anchor="t">
            <a:spAutoFit/>
          </a:bodyPr>
          <a:lstStyle/>
          <a:p>
            <a:pPr defTabSz="685800"/>
            <a:r>
              <a:rPr lang="en-GB" sz="2100" dirty="0">
                <a:solidFill>
                  <a:prstClr val="black"/>
                </a:solidFill>
                <a:latin typeface="Calibri" panose="020F0502020204030204"/>
              </a:rPr>
              <a:t>Aims:</a:t>
            </a:r>
          </a:p>
          <a:p>
            <a:pPr marL="257175" indent="-257175" defTabSz="685800">
              <a:buFontTx/>
              <a:buAutoNum type="arabicPeriod"/>
            </a:pPr>
            <a:r>
              <a:rPr lang="en-GB" sz="2100" dirty="0">
                <a:solidFill>
                  <a:prstClr val="black"/>
                </a:solidFill>
                <a:latin typeface="Calibri" panose="020F0502020204030204"/>
              </a:rPr>
              <a:t>To know what philosophy is and how it differs from Religious Studies</a:t>
            </a:r>
          </a:p>
          <a:p>
            <a:pPr marL="257175" indent="-257175" defTabSz="685800">
              <a:buFontTx/>
              <a:buAutoNum type="arabicPeriod"/>
            </a:pPr>
            <a:r>
              <a:rPr lang="en-US" sz="2100" dirty="0">
                <a:solidFill>
                  <a:prstClr val="black"/>
                </a:solidFill>
                <a:latin typeface="Calibri" panose="020F0502020204030204"/>
              </a:rPr>
              <a:t>T</a:t>
            </a:r>
            <a:r>
              <a:rPr lang="en-GB" sz="2100" dirty="0">
                <a:solidFill>
                  <a:prstClr val="black"/>
                </a:solidFill>
                <a:latin typeface="Calibri" panose="020F0502020204030204"/>
              </a:rPr>
              <a:t>o know a bit about the A Level Philosophy course</a:t>
            </a:r>
          </a:p>
          <a:p>
            <a:pPr marL="257175" indent="-257175" defTabSz="685800">
              <a:buFontTx/>
              <a:buAutoNum type="arabicPeriod"/>
            </a:pPr>
            <a:r>
              <a:rPr lang="en-US" sz="2100" dirty="0">
                <a:solidFill>
                  <a:prstClr val="black"/>
                </a:solidFill>
                <a:latin typeface="Calibri" panose="020F0502020204030204"/>
              </a:rPr>
              <a:t>T</a:t>
            </a:r>
            <a:r>
              <a:rPr lang="en-GB" sz="2100" dirty="0">
                <a:solidFill>
                  <a:prstClr val="black"/>
                </a:solidFill>
                <a:latin typeface="Calibri" panose="020F0502020204030204"/>
              </a:rPr>
              <a:t>o do some philosophy around the question of, ‘What do we know for certain?’</a:t>
            </a:r>
          </a:p>
          <a:p>
            <a:pPr marL="257175" indent="-257175" defTabSz="685800">
              <a:buFontTx/>
              <a:buAutoNum type="arabicPeriod"/>
            </a:pPr>
            <a:endParaRPr lang="en-GB" sz="2100" dirty="0">
              <a:solidFill>
                <a:prstClr val="black"/>
              </a:solidFill>
              <a:latin typeface="Calibri" panose="020F0502020204030204"/>
              <a:ea typeface="Calibri"/>
              <a:cs typeface="Calibri"/>
            </a:endParaRPr>
          </a:p>
        </p:txBody>
      </p:sp>
      <p:sp>
        <p:nvSpPr>
          <p:cNvPr id="2" name="TextBox 1">
            <a:extLst>
              <a:ext uri="{FF2B5EF4-FFF2-40B4-BE49-F238E27FC236}">
                <a16:creationId xmlns:a16="http://schemas.microsoft.com/office/drawing/2014/main" id="{DD40849A-58A8-4EBA-9FD3-8C38F19A6997}"/>
              </a:ext>
            </a:extLst>
          </p:cNvPr>
          <p:cNvSpPr txBox="1"/>
          <p:nvPr/>
        </p:nvSpPr>
        <p:spPr>
          <a:xfrm>
            <a:off x="6519414" y="1133295"/>
            <a:ext cx="2380891" cy="3624069"/>
          </a:xfrm>
          <a:prstGeom prst="rect">
            <a:avLst/>
          </a:prstGeom>
          <a:noFill/>
          <a:ln>
            <a:solidFill>
              <a:schemeClr val="tx1"/>
            </a:solidFill>
          </a:ln>
        </p:spPr>
        <p:txBody>
          <a:bodyPr rot="0" spcFirstLastPara="0" vertOverflow="overflow" horzOverflow="overflow" vert="horz" wrap="square" lIns="68580" tIns="34290" rIns="68580" bIns="34290" numCol="1" spcCol="0" rtlCol="0" fromWordArt="0" anchor="t" anchorCtr="0" forceAA="0" compatLnSpc="1">
            <a:prstTxWarp prst="textNoShape">
              <a:avLst/>
            </a:prstTxWarp>
            <a:spAutoFit/>
          </a:bodyPr>
          <a:lstStyle/>
          <a:p>
            <a:pPr defTabSz="685800"/>
            <a:r>
              <a:rPr lang="en-US" sz="2100" b="1" dirty="0">
                <a:solidFill>
                  <a:prstClr val="black"/>
                </a:solidFill>
                <a:latin typeface="Calibri" panose="020F0502020204030204"/>
              </a:rPr>
              <a:t>DNA:</a:t>
            </a:r>
          </a:p>
          <a:p>
            <a:pPr defTabSz="685800"/>
            <a:r>
              <a:rPr lang="en-US" sz="2100" b="1" dirty="0">
                <a:solidFill>
                  <a:prstClr val="black"/>
                </a:solidFill>
                <a:latin typeface="Calibri" panose="020F0502020204030204"/>
                <a:ea typeface="Calibri"/>
                <a:cs typeface="Calibri"/>
              </a:rPr>
              <a:t>When you hear the word ‘philosophy’ what comes to mind for you?  What do you think it is?  What do </a:t>
            </a:r>
            <a:r>
              <a:rPr lang="en-US" sz="2100" b="1">
                <a:solidFill>
                  <a:prstClr val="black"/>
                </a:solidFill>
                <a:latin typeface="Calibri" panose="020F0502020204030204"/>
                <a:ea typeface="Calibri"/>
                <a:cs typeface="Calibri"/>
              </a:rPr>
              <a:t>you think it </a:t>
            </a:r>
            <a:r>
              <a:rPr lang="en-US" sz="2100" b="1" dirty="0">
                <a:solidFill>
                  <a:prstClr val="black"/>
                </a:solidFill>
                <a:latin typeface="Calibri" panose="020F0502020204030204"/>
                <a:ea typeface="Calibri"/>
                <a:cs typeface="Calibri"/>
              </a:rPr>
              <a:t>is not?  Think and discuss with those around you.</a:t>
            </a:r>
          </a:p>
        </p:txBody>
      </p:sp>
      <p:pic>
        <p:nvPicPr>
          <p:cNvPr id="3" name="Picture 6">
            <a:extLst>
              <a:ext uri="{FF2B5EF4-FFF2-40B4-BE49-F238E27FC236}">
                <a16:creationId xmlns:a16="http://schemas.microsoft.com/office/drawing/2014/main" id="{D91986CF-B9CA-8522-A436-8C107F61D4EF}"/>
              </a:ext>
            </a:extLst>
          </p:cNvPr>
          <p:cNvPicPr>
            <a:picLocks noChangeAspect="1"/>
          </p:cNvPicPr>
          <p:nvPr/>
        </p:nvPicPr>
        <p:blipFill>
          <a:blip r:embed="rId5"/>
          <a:stretch>
            <a:fillRect/>
          </a:stretch>
        </p:blipFill>
        <p:spPr>
          <a:xfrm>
            <a:off x="5399852" y="4962003"/>
            <a:ext cx="1519933" cy="1581185"/>
          </a:xfrm>
          <a:prstGeom prst="rect">
            <a:avLst/>
          </a:prstGeom>
        </p:spPr>
      </p:pic>
    </p:spTree>
    <p:extLst>
      <p:ext uri="{BB962C8B-B14F-4D97-AF65-F5344CB8AC3E}">
        <p14:creationId xmlns:p14="http://schemas.microsoft.com/office/powerpoint/2010/main" val="37475478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OVERVIEW</a:t>
            </a:r>
          </a:p>
        </p:txBody>
      </p:sp>
      <p:sp>
        <p:nvSpPr>
          <p:cNvPr id="3" name="Content Placeholder 2"/>
          <p:cNvSpPr>
            <a:spLocks noGrp="1"/>
          </p:cNvSpPr>
          <p:nvPr>
            <p:ph idx="1"/>
          </p:nvPr>
        </p:nvSpPr>
        <p:spPr/>
        <p:txBody>
          <a:bodyPr>
            <a:normAutofit/>
          </a:bodyPr>
          <a:lstStyle/>
          <a:p>
            <a:pPr lvl="0"/>
            <a:r>
              <a:rPr lang="en-GB" dirty="0"/>
              <a:t>What is philosophical scepticism?</a:t>
            </a:r>
          </a:p>
          <a:p>
            <a:pPr lvl="0"/>
            <a:r>
              <a:rPr lang="en-GB" dirty="0"/>
              <a:t>Some examples of philosophical scepticism – including the ‘Brain in a Vat’ thought experiment.</a:t>
            </a:r>
          </a:p>
          <a:p>
            <a:pPr lvl="0"/>
            <a:r>
              <a:rPr lang="en-GB" dirty="0"/>
              <a:t>What is the role of scepticism for the study of knowledge (epistemology)?</a:t>
            </a:r>
          </a:p>
          <a:p>
            <a:pPr lvl="0"/>
            <a:endParaRPr lang="en-GB" dirty="0"/>
          </a:p>
          <a:p>
            <a:endParaRPr lang="en-GB" dirty="0"/>
          </a:p>
          <a:p>
            <a:endParaRPr lang="en-GB" dirty="0"/>
          </a:p>
        </p:txBody>
      </p:sp>
    </p:spTree>
    <p:extLst>
      <p:ext uri="{BB962C8B-B14F-4D97-AF65-F5344CB8AC3E}">
        <p14:creationId xmlns:p14="http://schemas.microsoft.com/office/powerpoint/2010/main" val="311305146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Philosophical Scepticism</a:t>
            </a:r>
          </a:p>
        </p:txBody>
      </p:sp>
      <p:sp>
        <p:nvSpPr>
          <p:cNvPr id="3" name="Content Placeholder 2"/>
          <p:cNvSpPr>
            <a:spLocks noGrp="1"/>
          </p:cNvSpPr>
          <p:nvPr>
            <p:ph idx="1"/>
          </p:nvPr>
        </p:nvSpPr>
        <p:spPr/>
        <p:txBody>
          <a:bodyPr/>
          <a:lstStyle/>
          <a:p>
            <a:r>
              <a:rPr lang="en-GB" dirty="0"/>
              <a:t>Philosophical scepticism is a way of looking closer at our claims of knowing things with certainty.  Knowledge requires truth and scepticism shows that however strong our justification for our beliefs being true may be, there is room for doubt about whether they are actually true.  These are not ordinary doubts, but doubts that undermine normal methods of justification.</a:t>
            </a:r>
          </a:p>
          <a:p>
            <a:endParaRPr lang="en-GB" dirty="0"/>
          </a:p>
        </p:txBody>
      </p:sp>
    </p:spTree>
    <p:extLst>
      <p:ext uri="{BB962C8B-B14F-4D97-AF65-F5344CB8AC3E}">
        <p14:creationId xmlns:p14="http://schemas.microsoft.com/office/powerpoint/2010/main" val="134177813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u="sng" dirty="0"/>
              <a:t>AN EXAMPLE OF PHILOSOPHICAL SCEPTICISM – BRAIN IN A VAT</a:t>
            </a:r>
            <a:endParaRPr lang="en-GB" dirty="0"/>
          </a:p>
        </p:txBody>
      </p:sp>
      <p:sp>
        <p:nvSpPr>
          <p:cNvPr id="3" name="Content Placeholder 2"/>
          <p:cNvSpPr>
            <a:spLocks noGrp="1"/>
          </p:cNvSpPr>
          <p:nvPr>
            <p:ph idx="1"/>
          </p:nvPr>
        </p:nvSpPr>
        <p:spPr>
          <a:xfrm>
            <a:off x="124287" y="1825625"/>
            <a:ext cx="8771138" cy="4814872"/>
          </a:xfrm>
        </p:spPr>
        <p:txBody>
          <a:bodyPr>
            <a:normAutofit fontScale="77500" lnSpcReduction="20000"/>
          </a:bodyPr>
          <a:lstStyle/>
          <a:p>
            <a:r>
              <a:rPr lang="en-GB" dirty="0"/>
              <a:t>Suppose you are a brain in a vat.  Connected to your brain is a computer (more powerful than you knew was possible) that feeds electronic information to your brain.  Remember, the way that scientists understand your senses are of things that change light, sound, chemicals (taste and smell), etc. into electrical signals in your nervous system and carry them to your brain.  The computer and electrical connections act as artificial nerves bringing sense ‘signals’ directly to the correct parts of the brain that your eyes, ears, etc. would have done were you to have them.  </a:t>
            </a:r>
          </a:p>
          <a:p>
            <a:r>
              <a:rPr lang="en-GB" dirty="0"/>
              <a:t>The electric signals are depicting a complete world, just like this one.  I can interact fully with this virtual reality and get sense-experiences back from the computer in perfect real-time depending on my choices.  All physical objects and people are part of this virtual reality being fed electronically into my brain in perfect realistic form.</a:t>
            </a:r>
          </a:p>
          <a:p>
            <a:r>
              <a:rPr lang="en-GB" dirty="0"/>
              <a:t>In fact, being a brain in a vat having these electrical signals sent to the brain would be completely indistinguishable from being a human in an external world, where the sense signals from the external world are converted into electric signals to the brain.  In other words, a brain in a vat would experience life just like someone who was not a brain in a vat living in a world with external objects, real people, etc.</a:t>
            </a:r>
          </a:p>
          <a:p>
            <a:endParaRPr lang="en-GB" dirty="0"/>
          </a:p>
        </p:txBody>
      </p:sp>
    </p:spTree>
    <p:extLst>
      <p:ext uri="{BB962C8B-B14F-4D97-AF65-F5344CB8AC3E}">
        <p14:creationId xmlns:p14="http://schemas.microsoft.com/office/powerpoint/2010/main" val="428170752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69B409F2-F0AD-DE63-7C3B-21738213E8B6}"/>
              </a:ext>
            </a:extLst>
          </p:cNvPr>
          <p:cNvPicPr>
            <a:picLocks noGrp="1" noChangeAspect="1"/>
          </p:cNvPicPr>
          <p:nvPr>
            <p:ph idx="1"/>
          </p:nvPr>
        </p:nvPicPr>
        <p:blipFill>
          <a:blip r:embed="rId2"/>
          <a:stretch>
            <a:fillRect/>
          </a:stretch>
        </p:blipFill>
        <p:spPr>
          <a:xfrm>
            <a:off x="0" y="381000"/>
            <a:ext cx="9144000" cy="6096000"/>
          </a:xfrm>
          <a:prstGeom prst="rect">
            <a:avLst/>
          </a:prstGeom>
        </p:spPr>
      </p:pic>
    </p:spTree>
    <p:extLst>
      <p:ext uri="{BB962C8B-B14F-4D97-AF65-F5344CB8AC3E}">
        <p14:creationId xmlns:p14="http://schemas.microsoft.com/office/powerpoint/2010/main" val="296464329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Philosophical issues</a:t>
            </a:r>
          </a:p>
        </p:txBody>
      </p:sp>
      <p:sp>
        <p:nvSpPr>
          <p:cNvPr id="3" name="Content Placeholder 2"/>
          <p:cNvSpPr>
            <a:spLocks noGrp="1"/>
          </p:cNvSpPr>
          <p:nvPr>
            <p:ph idx="1"/>
          </p:nvPr>
        </p:nvSpPr>
        <p:spPr/>
        <p:txBody>
          <a:bodyPr>
            <a:normAutofit fontScale="77500" lnSpcReduction="20000"/>
          </a:bodyPr>
          <a:lstStyle/>
          <a:p>
            <a:r>
              <a:rPr lang="en-GB" dirty="0"/>
              <a:t>The sceptical challenge of this thought experiment, is to ask: how could you know that you are not a brain in a vat?  </a:t>
            </a:r>
          </a:p>
          <a:p>
            <a:r>
              <a:rPr lang="en-GB" dirty="0"/>
              <a:t>If you were such a brain in a vat, then your experiences would be identical to those that someone who was not a brain in a vat would have.  So how can you be sure you are one or the other?  All evidence that you are not a brain in a vat would appear to the brain in the vat as evidence that </a:t>
            </a:r>
            <a:r>
              <a:rPr lang="en-GB" i="1" dirty="0"/>
              <a:t>they</a:t>
            </a:r>
            <a:r>
              <a:rPr lang="en-GB" dirty="0"/>
              <a:t> were not a brain in vat – the experiences of the brain in the vat is identical to the experience of someone in a ‘real’ world.</a:t>
            </a:r>
          </a:p>
          <a:p>
            <a:r>
              <a:rPr lang="en-GB" dirty="0"/>
              <a:t>If you are a brain in a vat, then all of your beliefs about your body, the world, people, etc. are false.  But since you cannot find any good reason that you are not a brain in a vat, then you cannot claim knowledge of your body, the world, other people, etc. because knowledge about these things involves being sure that the external world exists, but the philosophical thought-experiment has shown that you cannot be completely sure.</a:t>
            </a:r>
          </a:p>
          <a:p>
            <a:endParaRPr lang="en-GB" dirty="0"/>
          </a:p>
        </p:txBody>
      </p:sp>
    </p:spTree>
    <p:extLst>
      <p:ext uri="{BB962C8B-B14F-4D97-AF65-F5344CB8AC3E}">
        <p14:creationId xmlns:p14="http://schemas.microsoft.com/office/powerpoint/2010/main" val="145316535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Brain in a vat extended…</a:t>
            </a:r>
          </a:p>
        </p:txBody>
      </p:sp>
      <p:sp>
        <p:nvSpPr>
          <p:cNvPr id="3" name="Content Placeholder 2"/>
          <p:cNvSpPr>
            <a:spLocks noGrp="1"/>
          </p:cNvSpPr>
          <p:nvPr>
            <p:ph idx="1"/>
          </p:nvPr>
        </p:nvSpPr>
        <p:spPr/>
        <p:txBody>
          <a:bodyPr/>
          <a:lstStyle/>
          <a:p>
            <a:r>
              <a:rPr lang="en-GB" dirty="0"/>
              <a:t>The thought-experiment can go on.  Perhaps the memories you have just been installed into your brain by the computer.  They have all just been created and have no basis in reality.  However, they feel real, but so would memories installed by the computer.  Moreover, what happens if the computer was actually feeding thoughts into my head?  So what I thought was an obvious truth, like ‘2+2=4’ is actually the result of the computer feeding the ‘4’ into my mind with a feeling of correctness?  And the answer is actually 5…</a:t>
            </a:r>
          </a:p>
          <a:p>
            <a:endParaRPr lang="en-GB" dirty="0"/>
          </a:p>
        </p:txBody>
      </p:sp>
    </p:spTree>
    <p:extLst>
      <p:ext uri="{BB962C8B-B14F-4D97-AF65-F5344CB8AC3E}">
        <p14:creationId xmlns:p14="http://schemas.microsoft.com/office/powerpoint/2010/main" val="314386442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Check your understanding – true/false</a:t>
            </a:r>
          </a:p>
        </p:txBody>
      </p:sp>
      <p:sp>
        <p:nvSpPr>
          <p:cNvPr id="3" name="Content Placeholder 2"/>
          <p:cNvSpPr>
            <a:spLocks noGrp="1"/>
          </p:cNvSpPr>
          <p:nvPr>
            <p:ph idx="1"/>
          </p:nvPr>
        </p:nvSpPr>
        <p:spPr/>
        <p:txBody>
          <a:bodyPr>
            <a:normAutofit lnSpcReduction="10000"/>
          </a:bodyPr>
          <a:lstStyle/>
          <a:p>
            <a:pPr marL="514350" lvl="0" indent="-514350">
              <a:buFont typeface="+mj-lt"/>
              <a:buAutoNum type="arabicPeriod"/>
            </a:pPr>
            <a:r>
              <a:rPr lang="en-GB" dirty="0"/>
              <a:t>You are a brain in a vat.</a:t>
            </a:r>
          </a:p>
          <a:p>
            <a:pPr marL="514350" lvl="0" indent="-514350">
              <a:buFont typeface="+mj-lt"/>
              <a:buAutoNum type="arabicPeriod"/>
            </a:pPr>
            <a:r>
              <a:rPr lang="en-GB" dirty="0"/>
              <a:t>The experience of someone who was a brain in a vat would not be distinguishable from someone who wasn’t.</a:t>
            </a:r>
          </a:p>
          <a:p>
            <a:pPr marL="514350" lvl="0" indent="-514350">
              <a:buFont typeface="+mj-lt"/>
              <a:buAutoNum type="arabicPeriod"/>
            </a:pPr>
            <a:r>
              <a:rPr lang="en-GB" dirty="0"/>
              <a:t>You can tell you are not a brain in a vat.</a:t>
            </a:r>
          </a:p>
          <a:p>
            <a:pPr marL="514350" lvl="0" indent="-514350">
              <a:buFont typeface="+mj-lt"/>
              <a:buAutoNum type="arabicPeriod"/>
            </a:pPr>
            <a:r>
              <a:rPr lang="en-GB" dirty="0"/>
              <a:t>If it is possible that you are a brain in a vat, you don’t know if you are currently in a philosophy taster session with Little Heath School.</a:t>
            </a:r>
          </a:p>
          <a:p>
            <a:pPr marL="514350" lvl="0" indent="-514350">
              <a:buFont typeface="+mj-lt"/>
              <a:buAutoNum type="arabicPeriod"/>
            </a:pPr>
            <a:r>
              <a:rPr lang="en-GB" dirty="0"/>
              <a:t>This thought experiment can be used to doubt people’s memories and sense of certainty.</a:t>
            </a:r>
          </a:p>
          <a:p>
            <a:endParaRPr lang="en-GB" dirty="0"/>
          </a:p>
        </p:txBody>
      </p:sp>
    </p:spTree>
    <p:extLst>
      <p:ext uri="{BB962C8B-B14F-4D97-AF65-F5344CB8AC3E}">
        <p14:creationId xmlns:p14="http://schemas.microsoft.com/office/powerpoint/2010/main" val="286225580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474181-F1EE-48AB-A3CA-C9C78875BD34}"/>
              </a:ext>
            </a:extLst>
          </p:cNvPr>
          <p:cNvSpPr>
            <a:spLocks noGrp="1"/>
          </p:cNvSpPr>
          <p:nvPr>
            <p:ph type="title"/>
          </p:nvPr>
        </p:nvSpPr>
        <p:spPr/>
        <p:txBody>
          <a:bodyPr/>
          <a:lstStyle/>
          <a:p>
            <a:r>
              <a:rPr lang="en-GB" dirty="0"/>
              <a:t>Discussion</a:t>
            </a:r>
          </a:p>
        </p:txBody>
      </p:sp>
      <p:sp>
        <p:nvSpPr>
          <p:cNvPr id="3" name="Content Placeholder 2">
            <a:extLst>
              <a:ext uri="{FF2B5EF4-FFF2-40B4-BE49-F238E27FC236}">
                <a16:creationId xmlns:a16="http://schemas.microsoft.com/office/drawing/2014/main" id="{6BB77BDF-627B-46D7-B88A-97952F50EB4E}"/>
              </a:ext>
            </a:extLst>
          </p:cNvPr>
          <p:cNvSpPr>
            <a:spLocks noGrp="1"/>
          </p:cNvSpPr>
          <p:nvPr>
            <p:ph idx="1"/>
          </p:nvPr>
        </p:nvSpPr>
        <p:spPr/>
        <p:txBody>
          <a:bodyPr/>
          <a:lstStyle/>
          <a:p>
            <a:r>
              <a:rPr lang="en-GB" dirty="0"/>
              <a:t>Are you a brain in a vat?  Why/why not?</a:t>
            </a:r>
          </a:p>
          <a:p>
            <a:r>
              <a:rPr lang="en-GB" dirty="0"/>
              <a:t>Is this thought-experiment useful?  Why/why not?</a:t>
            </a:r>
          </a:p>
          <a:p>
            <a:endParaRPr lang="en-GB" dirty="0"/>
          </a:p>
        </p:txBody>
      </p:sp>
    </p:spTree>
    <p:extLst>
      <p:ext uri="{BB962C8B-B14F-4D97-AF65-F5344CB8AC3E}">
        <p14:creationId xmlns:p14="http://schemas.microsoft.com/office/powerpoint/2010/main" val="427073203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A logical argument for scepticism</a:t>
            </a:r>
          </a:p>
        </p:txBody>
      </p:sp>
      <p:sp>
        <p:nvSpPr>
          <p:cNvPr id="3" name="Content Placeholder 2"/>
          <p:cNvSpPr>
            <a:spLocks noGrp="1"/>
          </p:cNvSpPr>
          <p:nvPr>
            <p:ph idx="1"/>
          </p:nvPr>
        </p:nvSpPr>
        <p:spPr/>
        <p:txBody>
          <a:bodyPr>
            <a:normAutofit fontScale="92500" lnSpcReduction="20000"/>
          </a:bodyPr>
          <a:lstStyle/>
          <a:p>
            <a:pPr marL="0" indent="0">
              <a:buNone/>
            </a:pPr>
            <a:r>
              <a:rPr lang="en-GB" dirty="0"/>
              <a:t>Premise 1: If we know something, that means we must be certain that it is true.</a:t>
            </a:r>
          </a:p>
          <a:p>
            <a:pPr marL="0" indent="0">
              <a:buNone/>
            </a:pPr>
            <a:r>
              <a:rPr lang="en-GB" dirty="0"/>
              <a:t>Premise 2: We can show, using sceptical thought experiments such as the ‘brain in the vat’, that it is possible that all of our ordinary beliefs are not true (in other words, there can be doubt of their truth).</a:t>
            </a:r>
          </a:p>
          <a:p>
            <a:pPr marL="0" indent="0">
              <a:buNone/>
            </a:pPr>
            <a:r>
              <a:rPr lang="en-GB" dirty="0"/>
              <a:t>Conclusion 1: It therefore follows that none of our ordinary beliefs can be knowledge, since there is a possibility they are false.</a:t>
            </a:r>
          </a:p>
          <a:p>
            <a:pPr marL="0" indent="0">
              <a:buNone/>
            </a:pPr>
            <a:r>
              <a:rPr lang="en-GB" dirty="0"/>
              <a:t>Conclusion 2: Therefore, it follows that we do not know anything.</a:t>
            </a:r>
          </a:p>
          <a:p>
            <a:pPr marL="0" indent="0">
              <a:buNone/>
            </a:pPr>
            <a:r>
              <a:rPr lang="en-GB" b="1" u="sng" dirty="0"/>
              <a:t>IS THIS ARGUMENT PERSUASIVE, FOR YOU?  WHY OR WHY NOT?</a:t>
            </a:r>
          </a:p>
          <a:p>
            <a:endParaRPr lang="en-GB" dirty="0"/>
          </a:p>
        </p:txBody>
      </p:sp>
    </p:spTree>
    <p:extLst>
      <p:ext uri="{BB962C8B-B14F-4D97-AF65-F5344CB8AC3E}">
        <p14:creationId xmlns:p14="http://schemas.microsoft.com/office/powerpoint/2010/main" val="395277131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GB" sz="3600" dirty="0"/>
              <a:t>What’s The Point/Role Of Philosophical Scepticism In Epistemology (Philosophical Study Of Knowledge)?</a:t>
            </a:r>
          </a:p>
        </p:txBody>
      </p:sp>
      <p:sp>
        <p:nvSpPr>
          <p:cNvPr id="3" name="Content Placeholder 2"/>
          <p:cNvSpPr>
            <a:spLocks noGrp="1"/>
          </p:cNvSpPr>
          <p:nvPr>
            <p:ph idx="1"/>
          </p:nvPr>
        </p:nvSpPr>
        <p:spPr/>
        <p:txBody>
          <a:bodyPr>
            <a:normAutofit fontScale="92500" lnSpcReduction="10000"/>
          </a:bodyPr>
          <a:lstStyle/>
          <a:p>
            <a:r>
              <a:rPr lang="en-GB" dirty="0"/>
              <a:t>Sceptical arguments aim to completely undercut our usual justifications.  Philosophical scepticism is not about believing that we know nothing, but rather is a challenge to the usual ways we understand justification – they help us to think about justification.  The sceptic doesn’t believe in the sceptical thought-experiments, rather they are challenging philosophers (including themselves) to show that these thought-experiments are not actually possible.  If they are possible, then it appears we cannot be fully justified in our beliefs being true.  Perhaps they might change our views on what level of certainty is possible for human beings.</a:t>
            </a:r>
          </a:p>
          <a:p>
            <a:endParaRPr lang="en-GB" dirty="0"/>
          </a:p>
        </p:txBody>
      </p:sp>
    </p:spTree>
    <p:extLst>
      <p:ext uri="{BB962C8B-B14F-4D97-AF65-F5344CB8AC3E}">
        <p14:creationId xmlns:p14="http://schemas.microsoft.com/office/powerpoint/2010/main" val="285818680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1" name="Title 1">
            <a:extLst>
              <a:ext uri="{FF2B5EF4-FFF2-40B4-BE49-F238E27FC236}">
                <a16:creationId xmlns:a16="http://schemas.microsoft.com/office/drawing/2014/main" id="{A0EBF49B-B8DD-125F-495B-8E254AE3D2BF}"/>
              </a:ext>
            </a:extLst>
          </p:cNvPr>
          <p:cNvSpPr>
            <a:spLocks noGrp="1"/>
          </p:cNvSpPr>
          <p:nvPr>
            <p:ph type="title"/>
          </p:nvPr>
        </p:nvSpPr>
        <p:spPr>
          <a:xfrm>
            <a:off x="6059983" y="741391"/>
            <a:ext cx="2526926" cy="1616203"/>
          </a:xfrm>
        </p:spPr>
        <p:txBody>
          <a:bodyPr anchor="b">
            <a:normAutofit/>
          </a:bodyPr>
          <a:lstStyle/>
          <a:p>
            <a:r>
              <a:rPr lang="en-GB" sz="2800" dirty="0"/>
              <a:t>What is Philosophy?</a:t>
            </a:r>
          </a:p>
        </p:txBody>
      </p:sp>
      <p:pic>
        <p:nvPicPr>
          <p:cNvPr id="5" name="Content Placeholder 4">
            <a:extLst>
              <a:ext uri="{FF2B5EF4-FFF2-40B4-BE49-F238E27FC236}">
                <a16:creationId xmlns:a16="http://schemas.microsoft.com/office/drawing/2014/main" id="{F17AB1CB-E11D-9E25-5266-56BB837E3708}"/>
              </a:ext>
            </a:extLst>
          </p:cNvPr>
          <p:cNvPicPr>
            <a:picLocks noChangeAspect="1"/>
          </p:cNvPicPr>
          <p:nvPr/>
        </p:nvPicPr>
        <p:blipFill>
          <a:blip r:embed="rId2"/>
          <a:srcRect t="1015" r="1" b="1"/>
          <a:stretch>
            <a:fillRect/>
          </a:stretch>
        </p:blipFill>
        <p:spPr>
          <a:xfrm>
            <a:off x="20" y="10"/>
            <a:ext cx="5542677" cy="6857990"/>
          </a:xfrm>
          <a:prstGeom prst="rect">
            <a:avLst/>
          </a:prstGeom>
        </p:spPr>
      </p:pic>
      <p:sp>
        <p:nvSpPr>
          <p:cNvPr id="22" name="Rectangle 21">
            <a:extLst>
              <a:ext uri="{FF2B5EF4-FFF2-40B4-BE49-F238E27FC236}">
                <a16:creationId xmlns:a16="http://schemas.microsoft.com/office/drawing/2014/main" id="{AE3A741D-C19B-960A-5803-1C588714782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1955894" y="3271199"/>
            <a:ext cx="1630908" cy="5542697"/>
          </a:xfrm>
          <a:prstGeom prst="rect">
            <a:avLst/>
          </a:prstGeom>
          <a:gradFill>
            <a:gsLst>
              <a:gs pos="0">
                <a:schemeClr val="accent5"/>
              </a:gs>
              <a:gs pos="47000">
                <a:schemeClr val="accent2">
                  <a:alpha val="0"/>
                </a:schemeClr>
              </a:gs>
            </a:gsLst>
            <a:lin ang="11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a:extLst>
              <a:ext uri="{FF2B5EF4-FFF2-40B4-BE49-F238E27FC236}">
                <a16:creationId xmlns:a16="http://schemas.microsoft.com/office/drawing/2014/main" id="{DC39DE25-0E4E-0AA7-0932-1D78C237278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flipV="1">
            <a:off x="-2296081" y="2296080"/>
            <a:ext cx="6854280" cy="2262119"/>
          </a:xfrm>
          <a:prstGeom prst="rect">
            <a:avLst/>
          </a:prstGeom>
          <a:gradFill flip="none" rotWithShape="1">
            <a:gsLst>
              <a:gs pos="0">
                <a:schemeClr val="accent5"/>
              </a:gs>
              <a:gs pos="47000">
                <a:schemeClr val="accent2">
                  <a:alpha val="0"/>
                </a:schemeClr>
              </a:gs>
            </a:gsLst>
            <a:lin ang="4200000" scaled="0"/>
            <a:tileRect/>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a:p>
        </p:txBody>
      </p:sp>
      <p:sp>
        <p:nvSpPr>
          <p:cNvPr id="24" name="Rectangle 23">
            <a:extLst>
              <a:ext uri="{FF2B5EF4-FFF2-40B4-BE49-F238E27FC236}">
                <a16:creationId xmlns:a16="http://schemas.microsoft.com/office/drawing/2014/main" id="{8D6EA299-0840-6DEA-E670-C49AEBC87E8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3346242" y="4425055"/>
            <a:ext cx="2196454" cy="2432945"/>
          </a:xfrm>
          <a:prstGeom prst="rect">
            <a:avLst/>
          </a:prstGeom>
          <a:gradFill flip="none" rotWithShape="1">
            <a:gsLst>
              <a:gs pos="0">
                <a:schemeClr val="accent2"/>
              </a:gs>
              <a:gs pos="51000">
                <a:schemeClr val="accent5">
                  <a:lumMod val="60000"/>
                  <a:lumOff val="40000"/>
                  <a:alpha val="0"/>
                </a:schemeClr>
              </a:gs>
            </a:gsLst>
            <a:path path="circle">
              <a:fillToRect r="100000" b="100000"/>
            </a:path>
            <a:tileRect l="-100000" t="-100000"/>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a:p>
        </p:txBody>
      </p:sp>
      <p:sp>
        <p:nvSpPr>
          <p:cNvPr id="25" name="Content Placeholder 8">
            <a:extLst>
              <a:ext uri="{FF2B5EF4-FFF2-40B4-BE49-F238E27FC236}">
                <a16:creationId xmlns:a16="http://schemas.microsoft.com/office/drawing/2014/main" id="{ED191473-4B4B-7B9D-671F-BF0E43669892}"/>
              </a:ext>
            </a:extLst>
          </p:cNvPr>
          <p:cNvSpPr>
            <a:spLocks noGrp="1"/>
          </p:cNvSpPr>
          <p:nvPr>
            <p:ph idx="1"/>
          </p:nvPr>
        </p:nvSpPr>
        <p:spPr>
          <a:xfrm>
            <a:off x="6059983" y="2533476"/>
            <a:ext cx="2526926" cy="3447832"/>
          </a:xfrm>
        </p:spPr>
        <p:txBody>
          <a:bodyPr anchor="t">
            <a:normAutofit/>
          </a:bodyPr>
          <a:lstStyle/>
          <a:p>
            <a:endParaRPr lang="en-US" sz="1700"/>
          </a:p>
        </p:txBody>
      </p:sp>
    </p:spTree>
    <p:extLst>
      <p:ext uri="{BB962C8B-B14F-4D97-AF65-F5344CB8AC3E}">
        <p14:creationId xmlns:p14="http://schemas.microsoft.com/office/powerpoint/2010/main" val="38756037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Check your understanding – TRUE/FALSE</a:t>
            </a:r>
          </a:p>
        </p:txBody>
      </p:sp>
      <p:sp>
        <p:nvSpPr>
          <p:cNvPr id="3" name="Content Placeholder 2"/>
          <p:cNvSpPr>
            <a:spLocks noGrp="1"/>
          </p:cNvSpPr>
          <p:nvPr>
            <p:ph idx="1"/>
          </p:nvPr>
        </p:nvSpPr>
        <p:spPr/>
        <p:txBody>
          <a:bodyPr/>
          <a:lstStyle/>
          <a:p>
            <a:pPr marL="514350" lvl="0" indent="-514350">
              <a:buFont typeface="+mj-lt"/>
              <a:buAutoNum type="arabicPeriod"/>
            </a:pPr>
            <a:r>
              <a:rPr lang="en-GB" dirty="0"/>
              <a:t>Sceptics are trying to persuade us of the sceptical scenarios; for example, that we are brains in a vat.</a:t>
            </a:r>
          </a:p>
          <a:p>
            <a:pPr marL="514350" lvl="0" indent="-514350">
              <a:buFont typeface="+mj-lt"/>
              <a:buAutoNum type="arabicPeriod"/>
            </a:pPr>
            <a:r>
              <a:rPr lang="en-GB" dirty="0"/>
              <a:t>Philosophers who study knowledge think that sceptical thought-experiments (like the brain in the vat) can help us to think about what knowledge is.</a:t>
            </a:r>
          </a:p>
          <a:p>
            <a:pPr marL="514350" lvl="0" indent="-514350">
              <a:buFont typeface="+mj-lt"/>
              <a:buAutoNum type="arabicPeriod"/>
            </a:pPr>
            <a:r>
              <a:rPr lang="en-GB" dirty="0"/>
              <a:t>Philosophy can be helpful to thinking about our lives.</a:t>
            </a:r>
          </a:p>
          <a:p>
            <a:endParaRPr lang="en-GB" dirty="0"/>
          </a:p>
        </p:txBody>
      </p:sp>
    </p:spTree>
    <p:extLst>
      <p:ext uri="{BB962C8B-B14F-4D97-AF65-F5344CB8AC3E}">
        <p14:creationId xmlns:p14="http://schemas.microsoft.com/office/powerpoint/2010/main" val="259039876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Knowledge Check</a:t>
            </a:r>
          </a:p>
        </p:txBody>
      </p:sp>
      <p:sp>
        <p:nvSpPr>
          <p:cNvPr id="3" name="Content Placeholder 2"/>
          <p:cNvSpPr>
            <a:spLocks noGrp="1"/>
          </p:cNvSpPr>
          <p:nvPr>
            <p:ph idx="1"/>
          </p:nvPr>
        </p:nvSpPr>
        <p:spPr>
          <a:xfrm>
            <a:off x="628650" y="1690689"/>
            <a:ext cx="7886700" cy="4864657"/>
          </a:xfrm>
        </p:spPr>
        <p:txBody>
          <a:bodyPr>
            <a:normAutofit fontScale="92500" lnSpcReduction="20000"/>
          </a:bodyPr>
          <a:lstStyle/>
          <a:p>
            <a:pPr marL="457200" lvl="0" indent="-457200">
              <a:buFont typeface="+mj-lt"/>
              <a:buAutoNum type="arabicPeriod"/>
            </a:pPr>
            <a:r>
              <a:rPr lang="en-GB" sz="2400" i="1" dirty="0"/>
              <a:t>What is philosophical scepticism?</a:t>
            </a:r>
            <a:endParaRPr lang="en-GB" sz="2400" dirty="0"/>
          </a:p>
          <a:p>
            <a:pPr marL="457200" lvl="0" indent="-457200">
              <a:buFont typeface="+mj-lt"/>
              <a:buAutoNum type="arabicPeriod"/>
            </a:pPr>
            <a:r>
              <a:rPr lang="en-GB" sz="2400" i="1" dirty="0"/>
              <a:t>What is the philosophical thought experiment of the ‘Brain in a Vat’?</a:t>
            </a:r>
            <a:endParaRPr lang="en-GB" sz="2400" dirty="0"/>
          </a:p>
          <a:p>
            <a:pPr marL="457200" lvl="0" indent="-457200">
              <a:buFont typeface="+mj-lt"/>
              <a:buAutoNum type="arabicPeriod"/>
            </a:pPr>
            <a:r>
              <a:rPr lang="en-GB" sz="2400" i="1" dirty="0"/>
              <a:t>Why would the experiences of a brain in a vat be the same as someone who was a human being in an authentic external world?</a:t>
            </a:r>
            <a:endParaRPr lang="en-GB" sz="2400" dirty="0"/>
          </a:p>
          <a:p>
            <a:pPr marL="457200" lvl="0" indent="-457200">
              <a:buFont typeface="+mj-lt"/>
              <a:buAutoNum type="arabicPeriod"/>
            </a:pPr>
            <a:r>
              <a:rPr lang="en-GB" sz="2400" i="1" dirty="0"/>
              <a:t>Why does the ‘Brain in a Vat’ thought experiment raise the problem of you not knowing if you are a brain in a vat?</a:t>
            </a:r>
            <a:endParaRPr lang="en-GB" sz="2400" dirty="0"/>
          </a:p>
          <a:p>
            <a:pPr marL="457200" lvl="0" indent="-457200">
              <a:buFont typeface="+mj-lt"/>
              <a:buAutoNum type="arabicPeriod"/>
            </a:pPr>
            <a:r>
              <a:rPr lang="en-GB" sz="2400" i="1" dirty="0"/>
              <a:t>Why does this mean that you also cannot be said to know if you are in a philosophy classroom in Little Heath School right now?  (Or know any of your other ordinary beliefs?)</a:t>
            </a:r>
            <a:endParaRPr lang="en-GB" sz="2400" dirty="0"/>
          </a:p>
          <a:p>
            <a:pPr marL="457200" lvl="0" indent="-457200">
              <a:buFont typeface="+mj-lt"/>
              <a:buAutoNum type="arabicPeriod"/>
            </a:pPr>
            <a:r>
              <a:rPr lang="en-GB" sz="2400" i="1" dirty="0"/>
              <a:t>How could this thought-experiment also lead to doubt in the truth of your memories and thoughts?</a:t>
            </a:r>
            <a:endParaRPr lang="en-GB" sz="2400" dirty="0"/>
          </a:p>
          <a:p>
            <a:pPr marL="457200" lvl="0" indent="-457200">
              <a:buFont typeface="+mj-lt"/>
              <a:buAutoNum type="arabicPeriod"/>
            </a:pPr>
            <a:r>
              <a:rPr lang="en-GB" sz="2400" i="1" dirty="0"/>
              <a:t>What’s the philosophical point of scepticism in the study of knowledge (epistemology)?</a:t>
            </a:r>
            <a:endParaRPr lang="en-GB" sz="2400" dirty="0"/>
          </a:p>
          <a:p>
            <a:pPr lvl="0"/>
            <a:endParaRPr lang="en-GB" sz="2400" dirty="0"/>
          </a:p>
        </p:txBody>
      </p:sp>
    </p:spTree>
    <p:extLst>
      <p:ext uri="{BB962C8B-B14F-4D97-AF65-F5344CB8AC3E}">
        <p14:creationId xmlns:p14="http://schemas.microsoft.com/office/powerpoint/2010/main" val="188873562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6"/>
            <a:ext cx="7886700" cy="893223"/>
          </a:xfrm>
        </p:spPr>
        <p:txBody>
          <a:bodyPr/>
          <a:lstStyle/>
          <a:p>
            <a:r>
              <a:rPr lang="en-GB" dirty="0"/>
              <a:t>What is Philosophy?</a:t>
            </a:r>
          </a:p>
        </p:txBody>
      </p:sp>
      <p:sp>
        <p:nvSpPr>
          <p:cNvPr id="3" name="Content Placeholder 2"/>
          <p:cNvSpPr>
            <a:spLocks noGrp="1"/>
          </p:cNvSpPr>
          <p:nvPr>
            <p:ph idx="1"/>
          </p:nvPr>
        </p:nvSpPr>
        <p:spPr>
          <a:xfrm>
            <a:off x="628650" y="1451294"/>
            <a:ext cx="7886700" cy="5167619"/>
          </a:xfrm>
        </p:spPr>
        <p:txBody>
          <a:bodyPr>
            <a:normAutofit lnSpcReduction="10000"/>
          </a:bodyPr>
          <a:lstStyle/>
          <a:p>
            <a:r>
              <a:rPr lang="en-GB" dirty="0"/>
              <a:t>Philosophy literally means love of wisdom (from Ancient Greek ‘</a:t>
            </a:r>
            <a:r>
              <a:rPr lang="en-GB" dirty="0" err="1"/>
              <a:t>philo</a:t>
            </a:r>
            <a:r>
              <a:rPr lang="en-GB" dirty="0"/>
              <a:t>’: love; and ‘</a:t>
            </a:r>
            <a:r>
              <a:rPr lang="en-GB" dirty="0" err="1"/>
              <a:t>sophia</a:t>
            </a:r>
            <a:r>
              <a:rPr lang="en-GB" dirty="0"/>
              <a:t>’: wisdom).  But this isn’t hugely helpful in understanding what Philosophy is.</a:t>
            </a:r>
          </a:p>
          <a:p>
            <a:r>
              <a:rPr lang="en-GB" dirty="0"/>
              <a:t>It means asking big questions using logical thinking to figure out answers to them.</a:t>
            </a:r>
          </a:p>
          <a:p>
            <a:pPr lvl="1"/>
            <a:r>
              <a:rPr lang="en-GB" dirty="0"/>
              <a:t>This means not just accepting what most others think, or what ‘feels true to me’, but ‘seeing where the argument leads’ (even if it leads to a conclusion that doesn’t suit us).</a:t>
            </a:r>
          </a:p>
          <a:p>
            <a:pPr lvl="1"/>
            <a:r>
              <a:rPr lang="en-US" dirty="0"/>
              <a:t>Most persuasion in real life is done emotionally; this is because it’s what works.  Philosophy aims at being rational and persuading using reasoning, not manipulating and appealing to emotions.</a:t>
            </a:r>
            <a:endParaRPr lang="en-GB" dirty="0"/>
          </a:p>
        </p:txBody>
      </p:sp>
    </p:spTree>
    <p:extLst>
      <p:ext uri="{BB962C8B-B14F-4D97-AF65-F5344CB8AC3E}">
        <p14:creationId xmlns:p14="http://schemas.microsoft.com/office/powerpoint/2010/main" val="323764203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98E5D76-C16D-DA2D-28EF-95E53EFF2965}"/>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A7032F92-1253-FB18-F152-285F51661E47}"/>
              </a:ext>
            </a:extLst>
          </p:cNvPr>
          <p:cNvSpPr>
            <a:spLocks noGrp="1"/>
          </p:cNvSpPr>
          <p:nvPr>
            <p:ph type="title"/>
          </p:nvPr>
        </p:nvSpPr>
        <p:spPr>
          <a:xfrm>
            <a:off x="628650" y="365126"/>
            <a:ext cx="7886700" cy="893223"/>
          </a:xfrm>
        </p:spPr>
        <p:txBody>
          <a:bodyPr/>
          <a:lstStyle/>
          <a:p>
            <a:r>
              <a:rPr lang="en-GB" dirty="0"/>
              <a:t>What is Philosophy?</a:t>
            </a:r>
          </a:p>
        </p:txBody>
      </p:sp>
      <p:sp>
        <p:nvSpPr>
          <p:cNvPr id="3" name="Content Placeholder 2">
            <a:extLst>
              <a:ext uri="{FF2B5EF4-FFF2-40B4-BE49-F238E27FC236}">
                <a16:creationId xmlns:a16="http://schemas.microsoft.com/office/drawing/2014/main" id="{2B0BB166-973D-BA1D-2E94-704FE16E0A91}"/>
              </a:ext>
            </a:extLst>
          </p:cNvPr>
          <p:cNvSpPr>
            <a:spLocks noGrp="1"/>
          </p:cNvSpPr>
          <p:nvPr>
            <p:ph idx="1"/>
          </p:nvPr>
        </p:nvSpPr>
        <p:spPr>
          <a:xfrm>
            <a:off x="628650" y="1451294"/>
            <a:ext cx="7886700" cy="5167619"/>
          </a:xfrm>
        </p:spPr>
        <p:txBody>
          <a:bodyPr>
            <a:normAutofit/>
          </a:bodyPr>
          <a:lstStyle/>
          <a:p>
            <a:r>
              <a:rPr lang="en-US" dirty="0"/>
              <a:t>Different to RS, which focuses more on teachings, beliefs, practices and history of specific religions.</a:t>
            </a:r>
          </a:p>
          <a:p>
            <a:pPr lvl="1"/>
            <a:r>
              <a:rPr lang="en-US" dirty="0"/>
              <a:t>Philosophy doesn’t accept any piece of writing as ‘authoritative’.  We study old philosophers and arguments, but we freely criticize them and aren’t required to accept them or their conclusions.</a:t>
            </a:r>
            <a:endParaRPr lang="en-GB" dirty="0"/>
          </a:p>
          <a:p>
            <a:r>
              <a:rPr lang="en-US" dirty="0"/>
              <a:t>Philosophy is iconoclastic and not highly respectful of tradition or asserted (and fondly held) beliefs.  That’s got philosophers into a lot of trouble (e.g. Socrates) and can make it feel uncomfortable to some, but exciting to others.</a:t>
            </a:r>
            <a:endParaRPr lang="en-GB" dirty="0"/>
          </a:p>
          <a:p>
            <a:r>
              <a:rPr lang="en-GB" dirty="0"/>
              <a:t>Do you like thinking about deep questions?</a:t>
            </a:r>
          </a:p>
        </p:txBody>
      </p:sp>
    </p:spTree>
    <p:extLst>
      <p:ext uri="{BB962C8B-B14F-4D97-AF65-F5344CB8AC3E}">
        <p14:creationId xmlns:p14="http://schemas.microsoft.com/office/powerpoint/2010/main" val="32706617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Our Big Questions</a:t>
            </a:r>
          </a:p>
        </p:txBody>
      </p:sp>
      <p:sp>
        <p:nvSpPr>
          <p:cNvPr id="3" name="Content Placeholder 2"/>
          <p:cNvSpPr>
            <a:spLocks noGrp="1"/>
          </p:cNvSpPr>
          <p:nvPr>
            <p:ph idx="1"/>
          </p:nvPr>
        </p:nvSpPr>
        <p:spPr/>
        <p:txBody>
          <a:bodyPr/>
          <a:lstStyle/>
          <a:p>
            <a:pPr marL="0" indent="0">
              <a:buNone/>
            </a:pPr>
            <a:r>
              <a:rPr lang="en-GB" dirty="0"/>
              <a:t>The Philosophy course covers these big questions:</a:t>
            </a:r>
          </a:p>
          <a:p>
            <a:r>
              <a:rPr lang="en-GB" dirty="0"/>
              <a:t>What do we know for sure?</a:t>
            </a:r>
          </a:p>
          <a:p>
            <a:r>
              <a:rPr lang="en-GB" dirty="0"/>
              <a:t>What is right and what is wrong?</a:t>
            </a:r>
          </a:p>
          <a:p>
            <a:r>
              <a:rPr lang="en-GB" dirty="0"/>
              <a:t>Is there a God?</a:t>
            </a:r>
          </a:p>
          <a:p>
            <a:r>
              <a:rPr lang="en-GB" dirty="0"/>
              <a:t>What is a mind?  Is it the same as a brain or is it the same as a spiritual soul?</a:t>
            </a:r>
          </a:p>
        </p:txBody>
      </p:sp>
    </p:spTree>
    <p:extLst>
      <p:ext uri="{BB962C8B-B14F-4D97-AF65-F5344CB8AC3E}">
        <p14:creationId xmlns:p14="http://schemas.microsoft.com/office/powerpoint/2010/main" val="400268510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302FFD-A0C1-49D0-AE9E-FAE0D4095DC2}"/>
              </a:ext>
            </a:extLst>
          </p:cNvPr>
          <p:cNvSpPr>
            <a:spLocks noGrp="1"/>
          </p:cNvSpPr>
          <p:nvPr>
            <p:ph type="title"/>
          </p:nvPr>
        </p:nvSpPr>
        <p:spPr/>
        <p:txBody>
          <a:bodyPr/>
          <a:lstStyle/>
          <a:p>
            <a:r>
              <a:rPr lang="en-GB" dirty="0"/>
              <a:t>How the course is assessed</a:t>
            </a:r>
          </a:p>
        </p:txBody>
      </p:sp>
      <p:sp>
        <p:nvSpPr>
          <p:cNvPr id="3" name="Content Placeholder 2">
            <a:extLst>
              <a:ext uri="{FF2B5EF4-FFF2-40B4-BE49-F238E27FC236}">
                <a16:creationId xmlns:a16="http://schemas.microsoft.com/office/drawing/2014/main" id="{E02284D5-CF8F-4F01-86E6-46E1C2545226}"/>
              </a:ext>
            </a:extLst>
          </p:cNvPr>
          <p:cNvSpPr>
            <a:spLocks noGrp="1"/>
          </p:cNvSpPr>
          <p:nvPr>
            <p:ph idx="1"/>
          </p:nvPr>
        </p:nvSpPr>
        <p:spPr/>
        <p:txBody>
          <a:bodyPr/>
          <a:lstStyle/>
          <a:p>
            <a:r>
              <a:rPr lang="en-GB" dirty="0"/>
              <a:t>Two three-hour exams at the end of the two years, covering all content from the two years of the course</a:t>
            </a:r>
          </a:p>
          <a:p>
            <a:pPr lvl="1"/>
            <a:r>
              <a:rPr lang="en-GB" dirty="0"/>
              <a:t>Yes, you read that right, 2 x 3hr exams.</a:t>
            </a:r>
          </a:p>
          <a:p>
            <a:r>
              <a:rPr lang="en-GB" dirty="0"/>
              <a:t>No coursework</a:t>
            </a:r>
          </a:p>
        </p:txBody>
      </p:sp>
    </p:spTree>
    <p:extLst>
      <p:ext uri="{BB962C8B-B14F-4D97-AF65-F5344CB8AC3E}">
        <p14:creationId xmlns:p14="http://schemas.microsoft.com/office/powerpoint/2010/main" val="318317736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BAD1C8-6B33-4D0C-BEFA-643DDAC84562}"/>
              </a:ext>
            </a:extLst>
          </p:cNvPr>
          <p:cNvSpPr>
            <a:spLocks noGrp="1"/>
          </p:cNvSpPr>
          <p:nvPr>
            <p:ph type="title"/>
          </p:nvPr>
        </p:nvSpPr>
        <p:spPr/>
        <p:txBody>
          <a:bodyPr/>
          <a:lstStyle/>
          <a:p>
            <a:r>
              <a:rPr lang="en-GB" dirty="0"/>
              <a:t>TRUE/FALSE</a:t>
            </a:r>
          </a:p>
        </p:txBody>
      </p:sp>
      <p:sp>
        <p:nvSpPr>
          <p:cNvPr id="3" name="Content Placeholder 2">
            <a:extLst>
              <a:ext uri="{FF2B5EF4-FFF2-40B4-BE49-F238E27FC236}">
                <a16:creationId xmlns:a16="http://schemas.microsoft.com/office/drawing/2014/main" id="{7B7C3A3E-B64D-4F5D-938F-F7DD6AF26AEF}"/>
              </a:ext>
            </a:extLst>
          </p:cNvPr>
          <p:cNvSpPr>
            <a:spLocks noGrp="1"/>
          </p:cNvSpPr>
          <p:nvPr>
            <p:ph idx="1"/>
          </p:nvPr>
        </p:nvSpPr>
        <p:spPr/>
        <p:txBody>
          <a:bodyPr/>
          <a:lstStyle/>
          <a:p>
            <a:pPr marL="514350" indent="-514350">
              <a:buAutoNum type="arabicPeriod"/>
            </a:pPr>
            <a:r>
              <a:rPr lang="en-GB" dirty="0"/>
              <a:t>Philosophy is mostly about going ‘</a:t>
            </a:r>
            <a:r>
              <a:rPr lang="en-GB" dirty="0" err="1"/>
              <a:t>Wooah</a:t>
            </a:r>
            <a:r>
              <a:rPr lang="en-GB" dirty="0"/>
              <a:t>!’ on big thoughts, whether they are well-supported by evidence or not.  The more sensational the thought, the better the philosophy.</a:t>
            </a:r>
          </a:p>
          <a:p>
            <a:pPr marL="514350" indent="-514350">
              <a:buAutoNum type="arabicPeriod"/>
            </a:pPr>
            <a:r>
              <a:rPr lang="en-GB" dirty="0"/>
              <a:t>Philosophy is different to Religious Studies</a:t>
            </a:r>
          </a:p>
          <a:p>
            <a:pPr marL="514350" indent="-514350">
              <a:buAutoNum type="arabicPeriod"/>
            </a:pPr>
            <a:r>
              <a:rPr lang="en-GB" dirty="0"/>
              <a:t>The more people believe something, the more philosophy says you should believe that</a:t>
            </a:r>
          </a:p>
          <a:p>
            <a:pPr marL="514350" indent="-514350">
              <a:buAutoNum type="arabicPeriod"/>
            </a:pPr>
            <a:r>
              <a:rPr lang="en-GB" dirty="0"/>
              <a:t>You can expect to find answers to the big questions by doing philosophy A Level</a:t>
            </a:r>
          </a:p>
        </p:txBody>
      </p:sp>
    </p:spTree>
    <p:extLst>
      <p:ext uri="{BB962C8B-B14F-4D97-AF65-F5344CB8AC3E}">
        <p14:creationId xmlns:p14="http://schemas.microsoft.com/office/powerpoint/2010/main" val="177479267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Plato</a:t>
            </a:r>
          </a:p>
        </p:txBody>
      </p:sp>
      <p:sp>
        <p:nvSpPr>
          <p:cNvPr id="3" name="Content Placeholder 2"/>
          <p:cNvSpPr>
            <a:spLocks noGrp="1"/>
          </p:cNvSpPr>
          <p:nvPr>
            <p:ph idx="1"/>
          </p:nvPr>
        </p:nvSpPr>
        <p:spPr/>
        <p:txBody>
          <a:bodyPr>
            <a:normAutofit/>
          </a:bodyPr>
          <a:lstStyle/>
          <a:p>
            <a:pPr marL="0" indent="0">
              <a:buNone/>
            </a:pPr>
            <a:r>
              <a:rPr lang="en-GB" sz="4800" dirty="0"/>
              <a:t>“How can you prove whether at this moment we are sleeping, and all our thoughts are a dream; or whether we are awake and talking to each other in the waking state.”</a:t>
            </a:r>
          </a:p>
        </p:txBody>
      </p:sp>
    </p:spTree>
    <p:extLst>
      <p:ext uri="{BB962C8B-B14F-4D97-AF65-F5344CB8AC3E}">
        <p14:creationId xmlns:p14="http://schemas.microsoft.com/office/powerpoint/2010/main" val="158106623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en-GB" dirty="0"/>
              <a:t>Nature of Philosophical Scepticism</a:t>
            </a:r>
          </a:p>
        </p:txBody>
      </p:sp>
      <p:sp>
        <p:nvSpPr>
          <p:cNvPr id="3" name="Subtitle 2"/>
          <p:cNvSpPr>
            <a:spLocks noGrp="1"/>
          </p:cNvSpPr>
          <p:nvPr>
            <p:ph type="subTitle" idx="1"/>
          </p:nvPr>
        </p:nvSpPr>
        <p:spPr>
          <a:xfrm>
            <a:off x="1143000" y="3602037"/>
            <a:ext cx="6858000" cy="2283607"/>
          </a:xfrm>
        </p:spPr>
        <p:txBody>
          <a:bodyPr>
            <a:normAutofit/>
          </a:bodyPr>
          <a:lstStyle/>
          <a:p>
            <a:pPr lvl="0"/>
            <a:r>
              <a:rPr lang="en-GB" dirty="0"/>
              <a:t>What is Philosophical Scepticism?  What is it for?</a:t>
            </a:r>
          </a:p>
        </p:txBody>
      </p:sp>
    </p:spTree>
    <p:extLst>
      <p:ext uri="{BB962C8B-B14F-4D97-AF65-F5344CB8AC3E}">
        <p14:creationId xmlns:p14="http://schemas.microsoft.com/office/powerpoint/2010/main" val="3250253845"/>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8E530B004E4030438EC8C74B8DAE3C6D" ma:contentTypeVersion="19" ma:contentTypeDescription="Create a new document." ma:contentTypeScope="" ma:versionID="0afcf23cfe9b450c77ddbb6b1274bcae">
  <xsd:schema xmlns:xsd="http://www.w3.org/2001/XMLSchema" xmlns:xs="http://www.w3.org/2001/XMLSchema" xmlns:p="http://schemas.microsoft.com/office/2006/metadata/properties" xmlns:ns2="3ae4bebc-5183-402f-9a72-94513702be85" xmlns:ns3="0ff20ada-ea1e-4479-af96-12e7f68be8f6" targetNamespace="http://schemas.microsoft.com/office/2006/metadata/properties" ma:root="true" ma:fieldsID="e5279740878779e5cf0772960598e39c" ns2:_="" ns3:_="">
    <xsd:import namespace="3ae4bebc-5183-402f-9a72-94513702be85"/>
    <xsd:import namespace="0ff20ada-ea1e-4479-af96-12e7f68be8f6"/>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KeyPoints" minOccurs="0"/>
                <xsd:element ref="ns2:MediaServiceKeyPoints" minOccurs="0"/>
                <xsd:element ref="ns2:MediaServiceAutoTags" minOccurs="0"/>
                <xsd:element ref="ns2:MediaServiceOCR" minOccurs="0"/>
                <xsd:element ref="ns2:MediaServiceGenerationTime" minOccurs="0"/>
                <xsd:element ref="ns2:MediaServiceEventHashCode" minOccurs="0"/>
                <xsd:element ref="ns2:MediaServiceLocation" minOccurs="0"/>
                <xsd:element ref="ns3:SharedWithUsers" minOccurs="0"/>
                <xsd:element ref="ns3:SharedWithDetails" minOccurs="0"/>
                <xsd:element ref="ns2:MediaLengthInSeconds" minOccurs="0"/>
                <xsd:element ref="ns2:MediaServiceObjectDetectorVersions" minOccurs="0"/>
                <xsd:element ref="ns2:MediaServiceSearchProperties" minOccurs="0"/>
                <xsd:element ref="ns2:lcf76f155ced4ddcb4097134ff3c332f" minOccurs="0"/>
                <xsd:element ref="ns3:TaxCatchAll" minOccurs="0"/>
                <xsd:element ref="ns2:MediaServiceBilling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3ae4bebc-5183-402f-9a72-94513702be8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KeyPoints" ma:index="11" nillable="true" ma:displayName="MediaServiceAutoKeyPoints" ma:hidden="true" ma:internalName="MediaServiceAutoKeyPoints" ma:readOnly="true">
      <xsd:simpleType>
        <xsd:restriction base="dms:Note"/>
      </xsd:simpleType>
    </xsd:element>
    <xsd:element name="MediaServiceKeyPoints" ma:index="12" nillable="true" ma:displayName="KeyPoints" ma:internalName="MediaServiceKeyPoints" ma:readOnly="true">
      <xsd:simpleType>
        <xsd:restriction base="dms:Note">
          <xsd:maxLength value="255"/>
        </xsd:restriction>
      </xsd:simpleType>
    </xsd:element>
    <xsd:element name="MediaServiceAutoTags" ma:index="13" nillable="true" ma:displayName="Tags" ma:internalName="MediaServiceAutoTags" ma:readOnly="true">
      <xsd:simpleType>
        <xsd:restriction base="dms:Text"/>
      </xsd:simpleType>
    </xsd:element>
    <xsd:element name="MediaServiceOCR" ma:index="14" nillable="true" ma:displayName="Extracted Text" ma:internalName="MediaServiceOCR" ma:readOnly="true">
      <xsd:simpleType>
        <xsd:restriction base="dms:Note">
          <xsd:maxLength value="255"/>
        </xsd:restriction>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Location" ma:index="17" nillable="true" ma:displayName="Location" ma:internalName="MediaServiceLocation" ma:readOnly="true">
      <xsd:simpleType>
        <xsd:restriction base="dms:Text"/>
      </xsd:simpleType>
    </xsd:element>
    <xsd:element name="MediaLengthInSeconds" ma:index="20" nillable="true" ma:displayName="Length (seconds)" ma:internalName="MediaLengthInSeconds" ma:readOnly="true">
      <xsd:simpleType>
        <xsd:restriction base="dms:Unknown"/>
      </xsd:simpleType>
    </xsd:element>
    <xsd:element name="MediaServiceObjectDetectorVersions" ma:index="21" nillable="true" ma:displayName="MediaServiceObjectDetectorVersions" ma:hidden="true" ma:indexed="true" ma:internalName="MediaServiceObjectDetectorVersions" ma:readOnly="true">
      <xsd:simpleType>
        <xsd:restriction base="dms:Text"/>
      </xsd:simpleType>
    </xsd:element>
    <xsd:element name="MediaServiceSearchProperties" ma:index="22" nillable="true" ma:displayName="MediaServiceSearchProperties" ma:hidden="true" ma:internalName="MediaServiceSearchProperties" ma:readOnly="true">
      <xsd:simpleType>
        <xsd:restriction base="dms:Note"/>
      </xsd:simpleType>
    </xsd:element>
    <xsd:element name="lcf76f155ced4ddcb4097134ff3c332f" ma:index="24" nillable="true" ma:taxonomy="true" ma:internalName="lcf76f155ced4ddcb4097134ff3c332f" ma:taxonomyFieldName="MediaServiceImageTags" ma:displayName="Image Tags" ma:readOnly="false" ma:fieldId="{5cf76f15-5ced-4ddc-b409-7134ff3c332f}" ma:taxonomyMulti="true" ma:sspId="2d9a6a31-fdfb-4004-be80-b2e333663287" ma:termSetId="09814cd3-568e-fe90-9814-8d621ff8fb84" ma:anchorId="fba54fb3-c3e1-fe81-a776-ca4b69148c4d" ma:open="true" ma:isKeyword="false">
      <xsd:complexType>
        <xsd:sequence>
          <xsd:element ref="pc:Terms" minOccurs="0" maxOccurs="1"/>
        </xsd:sequence>
      </xsd:complexType>
    </xsd:element>
    <xsd:element name="MediaServiceBillingMetadata" ma:index="26" nillable="true" ma:displayName="MediaServiceBillingMetadata" ma:hidden="true" ma:internalName="MediaServiceBillingMetadata"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0ff20ada-ea1e-4479-af96-12e7f68be8f6" elementFormDefault="qualified">
    <xsd:import namespace="http://schemas.microsoft.com/office/2006/documentManagement/types"/>
    <xsd:import namespace="http://schemas.microsoft.com/office/infopath/2007/PartnerControls"/>
    <xsd:element name="SharedWithUsers" ma:index="1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Shared With Details" ma:internalName="SharedWithDetails" ma:readOnly="true">
      <xsd:simpleType>
        <xsd:restriction base="dms:Note">
          <xsd:maxLength value="255"/>
        </xsd:restriction>
      </xsd:simpleType>
    </xsd:element>
    <xsd:element name="TaxCatchAll" ma:index="25" nillable="true" ma:displayName="Taxonomy Catch All Column" ma:hidden="true" ma:list="{7af94c68-3a47-42a6-be9b-7b315d5a8e27}" ma:internalName="TaxCatchAll" ma:showField="CatchAllData" ma:web="0ff20ada-ea1e-4479-af96-12e7f68be8f6">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TaxCatchAll xmlns="0ff20ada-ea1e-4479-af96-12e7f68be8f6" xsi:nil="true"/>
    <lcf76f155ced4ddcb4097134ff3c332f xmlns="3ae4bebc-5183-402f-9a72-94513702be85">
      <Terms xmlns="http://schemas.microsoft.com/office/infopath/2007/PartnerControls"/>
    </lcf76f155ced4ddcb4097134ff3c332f>
  </documentManagement>
</p:properties>
</file>

<file path=customXml/itemProps1.xml><?xml version="1.0" encoding="utf-8"?>
<ds:datastoreItem xmlns:ds="http://schemas.openxmlformats.org/officeDocument/2006/customXml" ds:itemID="{E25575D0-F618-4682-9A0C-EB31C762C2A1}"/>
</file>

<file path=customXml/itemProps2.xml><?xml version="1.0" encoding="utf-8"?>
<ds:datastoreItem xmlns:ds="http://schemas.openxmlformats.org/officeDocument/2006/customXml" ds:itemID="{9EE3F36D-E323-4E29-8B7A-25795B616CBD}">
  <ds:schemaRefs>
    <ds:schemaRef ds:uri="http://schemas.microsoft.com/sharepoint/v3/contenttype/forms"/>
  </ds:schemaRefs>
</ds:datastoreItem>
</file>

<file path=customXml/itemProps3.xml><?xml version="1.0" encoding="utf-8"?>
<ds:datastoreItem xmlns:ds="http://schemas.openxmlformats.org/officeDocument/2006/customXml" ds:itemID="{C964CC3B-772A-4298-A3CA-4B51264C7E54}">
  <ds:schemaRefs>
    <ds:schemaRef ds:uri="http://purl.org/dc/dcmitype/"/>
    <ds:schemaRef ds:uri="f4128476-969b-4870-83ab-8ad65ea5c175"/>
    <ds:schemaRef ds:uri="http://purl.org/dc/elements/1.1/"/>
    <ds:schemaRef ds:uri="http://purl.org/dc/terms/"/>
    <ds:schemaRef ds:uri="http://schemas.microsoft.com/office/2006/documentManagement/types"/>
    <ds:schemaRef ds:uri="http://schemas.microsoft.com/office/2006/metadata/properties"/>
    <ds:schemaRef ds:uri="http://schemas.openxmlformats.org/package/2006/metadata/core-properties"/>
    <ds:schemaRef ds:uri="http://schemas.microsoft.com/office/infopath/2007/PartnerControls"/>
    <ds:schemaRef ds:uri="914b098f-da45-4883-905b-b5532251ed8c"/>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emplate>Office Theme</Template>
  <TotalTime>607</TotalTime>
  <Words>1808</Words>
  <Application>Microsoft Office PowerPoint</Application>
  <PresentationFormat>On-screen Show (4:3)</PresentationFormat>
  <Paragraphs>85</Paragraphs>
  <Slides>21</Slides>
  <Notes>0</Notes>
  <HiddenSlides>0</HiddenSlides>
  <MMClips>0</MMClips>
  <ScaleCrop>false</ScaleCrop>
  <HeadingPairs>
    <vt:vector size="6" baseType="variant">
      <vt:variant>
        <vt:lpstr>Fonts Used</vt:lpstr>
      </vt:variant>
      <vt:variant>
        <vt:i4>3</vt:i4>
      </vt:variant>
      <vt:variant>
        <vt:lpstr>Theme</vt:lpstr>
      </vt:variant>
      <vt:variant>
        <vt:i4>2</vt:i4>
      </vt:variant>
      <vt:variant>
        <vt:lpstr>Slide Titles</vt:lpstr>
      </vt:variant>
      <vt:variant>
        <vt:i4>21</vt:i4>
      </vt:variant>
    </vt:vector>
  </HeadingPairs>
  <TitlesOfParts>
    <vt:vector size="26" baseType="lpstr">
      <vt:lpstr>Arial</vt:lpstr>
      <vt:lpstr>Calibri</vt:lpstr>
      <vt:lpstr>Calibri Light</vt:lpstr>
      <vt:lpstr>Office Theme</vt:lpstr>
      <vt:lpstr>1_Office Theme</vt:lpstr>
      <vt:lpstr>PowerPoint Presentation</vt:lpstr>
      <vt:lpstr>What is Philosophy?</vt:lpstr>
      <vt:lpstr>What is Philosophy?</vt:lpstr>
      <vt:lpstr>What is Philosophy?</vt:lpstr>
      <vt:lpstr>Our Big Questions</vt:lpstr>
      <vt:lpstr>How the course is assessed</vt:lpstr>
      <vt:lpstr>TRUE/FALSE</vt:lpstr>
      <vt:lpstr>Plato</vt:lpstr>
      <vt:lpstr>Nature of Philosophical Scepticism</vt:lpstr>
      <vt:lpstr>OVERVIEW</vt:lpstr>
      <vt:lpstr>Philosophical Scepticism</vt:lpstr>
      <vt:lpstr>AN EXAMPLE OF PHILOSOPHICAL SCEPTICISM – BRAIN IN A VAT</vt:lpstr>
      <vt:lpstr>PowerPoint Presentation</vt:lpstr>
      <vt:lpstr>Philosophical issues</vt:lpstr>
      <vt:lpstr>Brain in a vat extended…</vt:lpstr>
      <vt:lpstr>Check your understanding – true/false</vt:lpstr>
      <vt:lpstr>Discussion</vt:lpstr>
      <vt:lpstr>A logical argument for scepticism</vt:lpstr>
      <vt:lpstr>What’s The Point/Role Of Philosophical Scepticism In Epistemology (Philosophical Study Of Knowledge)?</vt:lpstr>
      <vt:lpstr>Check your understanding – TRUE/FALSE</vt:lpstr>
      <vt:lpstr>Knowledge Check</vt:lpstr>
    </vt:vector>
  </TitlesOfParts>
  <Company>Little Heath School</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Origins of Concepts and the Nature of Knowledge</dc:title>
  <dc:creator>Mr J Eden</dc:creator>
  <cp:lastModifiedBy>Mr J Eden</cp:lastModifiedBy>
  <cp:revision>63</cp:revision>
  <dcterms:created xsi:type="dcterms:W3CDTF">2017-02-05T11:25:59Z</dcterms:created>
  <dcterms:modified xsi:type="dcterms:W3CDTF">2026-06-29T15:16:35Z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0x0101008E530B004E4030438EC8C74B8DAE3C6D</vt:lpwstr>
  </property>
  <property fmtid="{D5CDD505-2E9C-101B-9397-08002B2CF9AE}" pid="3" name="Order">
    <vt:r8>183200</vt:r8>
  </property>
</Properties>
</file>