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58" r:id="rId6"/>
    <p:sldId id="259" r:id="rId7"/>
    <p:sldId id="262" r:id="rId8"/>
    <p:sldId id="261" r:id="rId9"/>
    <p:sldId id="263" r:id="rId10"/>
    <p:sldId id="264" r:id="rId11"/>
    <p:sldId id="265" r:id="rId12"/>
    <p:sldId id="267" r:id="rId13"/>
    <p:sldId id="266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10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G Berkeley" userId="d5b4bb31-10d0-488e-928f-ed1bee6f6666" providerId="ADAL" clId="{AD8B6937-60CD-4629-B8D4-AD3FADF4EE37}"/>
    <pc:docChg chg="undo custSel addSld modSld sldOrd">
      <pc:chgData name="Mrs G Berkeley" userId="d5b4bb31-10d0-488e-928f-ed1bee6f6666" providerId="ADAL" clId="{AD8B6937-60CD-4629-B8D4-AD3FADF4EE37}" dt="2026-07-01T09:18:43.260" v="5377" actId="20577"/>
      <pc:docMkLst>
        <pc:docMk/>
      </pc:docMkLst>
      <pc:sldChg chg="modSp mod">
        <pc:chgData name="Mrs G Berkeley" userId="d5b4bb31-10d0-488e-928f-ed1bee6f6666" providerId="ADAL" clId="{AD8B6937-60CD-4629-B8D4-AD3FADF4EE37}" dt="2026-07-01T09:18:43.260" v="5377" actId="20577"/>
        <pc:sldMkLst>
          <pc:docMk/>
          <pc:sldMk cId="374754782" sldId="258"/>
        </pc:sldMkLst>
        <pc:spChg chg="mod">
          <ac:chgData name="Mrs G Berkeley" userId="d5b4bb31-10d0-488e-928f-ed1bee6f6666" providerId="ADAL" clId="{AD8B6937-60CD-4629-B8D4-AD3FADF4EE37}" dt="2026-07-01T09:18:37.068" v="5357" actId="20577"/>
          <ac:spMkLst>
            <pc:docMk/>
            <pc:sldMk cId="374754782" sldId="258"/>
            <ac:spMk id="2" creationId="{DD40849A-58A8-4EBA-9FD3-8C38F19A6997}"/>
          </ac:spMkLst>
        </pc:spChg>
        <pc:spChg chg="mod">
          <ac:chgData name="Mrs G Berkeley" userId="d5b4bb31-10d0-488e-928f-ed1bee6f6666" providerId="ADAL" clId="{AD8B6937-60CD-4629-B8D4-AD3FADF4EE37}" dt="2026-07-01T09:18:43.260" v="5377" actId="20577"/>
          <ac:spMkLst>
            <pc:docMk/>
            <pc:sldMk cId="374754782" sldId="258"/>
            <ac:spMk id="5" creationId="{CDF25251-DF7F-446C-86BD-4648199E6D5C}"/>
          </ac:spMkLst>
        </pc:spChg>
        <pc:spChg chg="mod">
          <ac:chgData name="Mrs G Berkeley" userId="d5b4bb31-10d0-488e-928f-ed1bee6f6666" providerId="ADAL" clId="{AD8B6937-60CD-4629-B8D4-AD3FADF4EE37}" dt="2026-07-01T09:18:25.014" v="5301" actId="14100"/>
          <ac:spMkLst>
            <pc:docMk/>
            <pc:sldMk cId="374754782" sldId="258"/>
            <ac:spMk id="6" creationId="{6B680610-4F80-46A2-AB4C-8A9B847B68AC}"/>
          </ac:spMkLst>
        </pc:spChg>
      </pc:sldChg>
      <pc:sldChg chg="modSp new mod ord">
        <pc:chgData name="Mrs G Berkeley" userId="d5b4bb31-10d0-488e-928f-ed1bee6f6666" providerId="ADAL" clId="{AD8B6937-60CD-4629-B8D4-AD3FADF4EE37}" dt="2026-06-29T11:37:46.105" v="1154" actId="20577"/>
        <pc:sldMkLst>
          <pc:docMk/>
          <pc:sldMk cId="2062106674" sldId="259"/>
        </pc:sldMkLst>
        <pc:spChg chg="mod">
          <ac:chgData name="Mrs G Berkeley" userId="d5b4bb31-10d0-488e-928f-ed1bee6f6666" providerId="ADAL" clId="{AD8B6937-60CD-4629-B8D4-AD3FADF4EE37}" dt="2026-06-29T11:23:45.152" v="226" actId="20577"/>
          <ac:spMkLst>
            <pc:docMk/>
            <pc:sldMk cId="2062106674" sldId="259"/>
            <ac:spMk id="2" creationId="{FC498871-FADD-FA8A-9B07-F9DFAF2AC04A}"/>
          </ac:spMkLst>
        </pc:spChg>
        <pc:spChg chg="mod">
          <ac:chgData name="Mrs G Berkeley" userId="d5b4bb31-10d0-488e-928f-ed1bee6f6666" providerId="ADAL" clId="{AD8B6937-60CD-4629-B8D4-AD3FADF4EE37}" dt="2026-06-29T11:37:46.105" v="1154" actId="20577"/>
          <ac:spMkLst>
            <pc:docMk/>
            <pc:sldMk cId="2062106674" sldId="259"/>
            <ac:spMk id="3" creationId="{B6DE81CB-7356-979C-545E-89EC31E790CB}"/>
          </ac:spMkLst>
        </pc:spChg>
      </pc:sldChg>
      <pc:sldChg chg="addSp delSp modSp new mod ord setBg addAnim delAnim modAnim">
        <pc:chgData name="Mrs G Berkeley" userId="d5b4bb31-10d0-488e-928f-ed1bee6f6666" providerId="ADAL" clId="{AD8B6937-60CD-4629-B8D4-AD3FADF4EE37}" dt="2026-06-29T11:21:45.808" v="200"/>
        <pc:sldMkLst>
          <pc:docMk/>
          <pc:sldMk cId="596619519" sldId="260"/>
        </pc:sldMkLst>
        <pc:spChg chg="mod">
          <ac:chgData name="Mrs G Berkeley" userId="d5b4bb31-10d0-488e-928f-ed1bee6f6666" providerId="ADAL" clId="{AD8B6937-60CD-4629-B8D4-AD3FADF4EE37}" dt="2026-06-29T11:21:33.914" v="194" actId="403"/>
          <ac:spMkLst>
            <pc:docMk/>
            <pc:sldMk cId="596619519" sldId="260"/>
            <ac:spMk id="2" creationId="{8CCC0B1A-6A3C-0364-D461-5A16A9899564}"/>
          </ac:spMkLst>
        </pc:spChg>
        <pc:spChg chg="mod">
          <ac:chgData name="Mrs G Berkeley" userId="d5b4bb31-10d0-488e-928f-ed1bee6f6666" providerId="ADAL" clId="{AD8B6937-60CD-4629-B8D4-AD3FADF4EE37}" dt="2026-06-29T11:21:36.977" v="196" actId="403"/>
          <ac:spMkLst>
            <pc:docMk/>
            <pc:sldMk cId="596619519" sldId="260"/>
            <ac:spMk id="3" creationId="{71E0D641-D2FB-A9E3-D21A-32A38B1FB918}"/>
          </ac:spMkLst>
        </pc:spChg>
        <pc:spChg chg="add">
          <ac:chgData name="Mrs G Berkeley" userId="d5b4bb31-10d0-488e-928f-ed1bee6f6666" providerId="ADAL" clId="{AD8B6937-60CD-4629-B8D4-AD3FADF4EE37}" dt="2026-06-29T11:21:28.635" v="191" actId="26606"/>
          <ac:spMkLst>
            <pc:docMk/>
            <pc:sldMk cId="596619519" sldId="260"/>
            <ac:spMk id="13" creationId="{9B7AD9F6-8CE7-4299-8FC6-328F4DCD3FF9}"/>
          </ac:spMkLst>
        </pc:spChg>
        <pc:spChg chg="add">
          <ac:chgData name="Mrs G Berkeley" userId="d5b4bb31-10d0-488e-928f-ed1bee6f6666" providerId="ADAL" clId="{AD8B6937-60CD-4629-B8D4-AD3FADF4EE37}" dt="2026-06-29T11:21:28.635" v="191" actId="26606"/>
          <ac:spMkLst>
            <pc:docMk/>
            <pc:sldMk cId="596619519" sldId="260"/>
            <ac:spMk id="15" creationId="{F49775AF-8896-43EE-92C6-83497D6DC56F}"/>
          </ac:spMkLst>
        </pc:spChg>
        <pc:picChg chg="add">
          <ac:chgData name="Mrs G Berkeley" userId="d5b4bb31-10d0-488e-928f-ed1bee6f6666" providerId="ADAL" clId="{AD8B6937-60CD-4629-B8D4-AD3FADF4EE37}" dt="2026-06-29T11:21:28.635" v="191" actId="26606"/>
          <ac:picMkLst>
            <pc:docMk/>
            <pc:sldMk cId="596619519" sldId="260"/>
            <ac:picMk id="14" creationId="{2712A19F-3710-01E3-9732-EDD17E188B36}"/>
          </ac:picMkLst>
        </pc:picChg>
      </pc:sldChg>
      <pc:sldChg chg="modSp new mod">
        <pc:chgData name="Mrs G Berkeley" userId="d5b4bb31-10d0-488e-928f-ed1bee6f6666" providerId="ADAL" clId="{AD8B6937-60CD-4629-B8D4-AD3FADF4EE37}" dt="2026-06-29T11:41:39.041" v="1679" actId="20577"/>
        <pc:sldMkLst>
          <pc:docMk/>
          <pc:sldMk cId="795160987" sldId="261"/>
        </pc:sldMkLst>
        <pc:spChg chg="mod">
          <ac:chgData name="Mrs G Berkeley" userId="d5b4bb31-10d0-488e-928f-ed1bee6f6666" providerId="ADAL" clId="{AD8B6937-60CD-4629-B8D4-AD3FADF4EE37}" dt="2026-06-29T11:36:18.284" v="927" actId="20577"/>
          <ac:spMkLst>
            <pc:docMk/>
            <pc:sldMk cId="795160987" sldId="261"/>
            <ac:spMk id="2" creationId="{05490B4C-64F9-2FA3-5E8E-8B456598994C}"/>
          </ac:spMkLst>
        </pc:spChg>
        <pc:spChg chg="mod">
          <ac:chgData name="Mrs G Berkeley" userId="d5b4bb31-10d0-488e-928f-ed1bee6f6666" providerId="ADAL" clId="{AD8B6937-60CD-4629-B8D4-AD3FADF4EE37}" dt="2026-06-29T11:41:39.041" v="1679" actId="20577"/>
          <ac:spMkLst>
            <pc:docMk/>
            <pc:sldMk cId="795160987" sldId="261"/>
            <ac:spMk id="3" creationId="{B9CBEEE0-4C90-5EE4-A1FF-4C7918B6CE85}"/>
          </ac:spMkLst>
        </pc:spChg>
      </pc:sldChg>
      <pc:sldChg chg="modSp add mod">
        <pc:chgData name="Mrs G Berkeley" userId="d5b4bb31-10d0-488e-928f-ed1bee6f6666" providerId="ADAL" clId="{AD8B6937-60CD-4629-B8D4-AD3FADF4EE37}" dt="2026-06-29T11:41:03.566" v="1667" actId="20577"/>
        <pc:sldMkLst>
          <pc:docMk/>
          <pc:sldMk cId="3595641296" sldId="262"/>
        </pc:sldMkLst>
        <pc:spChg chg="mod">
          <ac:chgData name="Mrs G Berkeley" userId="d5b4bb31-10d0-488e-928f-ed1bee6f6666" providerId="ADAL" clId="{AD8B6937-60CD-4629-B8D4-AD3FADF4EE37}" dt="2026-06-29T11:38:01.789" v="1187" actId="20577"/>
          <ac:spMkLst>
            <pc:docMk/>
            <pc:sldMk cId="3595641296" sldId="262"/>
            <ac:spMk id="2" creationId="{516370AF-FE16-9CFC-4E92-BA4A55288D47}"/>
          </ac:spMkLst>
        </pc:spChg>
        <pc:spChg chg="mod">
          <ac:chgData name="Mrs G Berkeley" userId="d5b4bb31-10d0-488e-928f-ed1bee6f6666" providerId="ADAL" clId="{AD8B6937-60CD-4629-B8D4-AD3FADF4EE37}" dt="2026-06-29T11:41:03.566" v="1667" actId="20577"/>
          <ac:spMkLst>
            <pc:docMk/>
            <pc:sldMk cId="3595641296" sldId="262"/>
            <ac:spMk id="3" creationId="{98948A6A-DF55-418E-CD5B-4B4DD634B44D}"/>
          </ac:spMkLst>
        </pc:spChg>
      </pc:sldChg>
      <pc:sldChg chg="modSp new mod">
        <pc:chgData name="Mrs G Berkeley" userId="d5b4bb31-10d0-488e-928f-ed1bee6f6666" providerId="ADAL" clId="{AD8B6937-60CD-4629-B8D4-AD3FADF4EE37}" dt="2026-06-29T11:45:47.452" v="1991" actId="20577"/>
        <pc:sldMkLst>
          <pc:docMk/>
          <pc:sldMk cId="1229665766" sldId="263"/>
        </pc:sldMkLst>
        <pc:spChg chg="mod">
          <ac:chgData name="Mrs G Berkeley" userId="d5b4bb31-10d0-488e-928f-ed1bee6f6666" providerId="ADAL" clId="{AD8B6937-60CD-4629-B8D4-AD3FADF4EE37}" dt="2026-06-29T11:42:43.535" v="1696" actId="20577"/>
          <ac:spMkLst>
            <pc:docMk/>
            <pc:sldMk cId="1229665766" sldId="263"/>
            <ac:spMk id="2" creationId="{51BDEB9F-2FCD-B743-5A13-61D0585DD6CC}"/>
          </ac:spMkLst>
        </pc:spChg>
        <pc:spChg chg="mod">
          <ac:chgData name="Mrs G Berkeley" userId="d5b4bb31-10d0-488e-928f-ed1bee6f6666" providerId="ADAL" clId="{AD8B6937-60CD-4629-B8D4-AD3FADF4EE37}" dt="2026-06-29T11:45:47.452" v="1991" actId="20577"/>
          <ac:spMkLst>
            <pc:docMk/>
            <pc:sldMk cId="1229665766" sldId="263"/>
            <ac:spMk id="3" creationId="{FF895101-823C-EBE3-0948-CA8F09807F7B}"/>
          </ac:spMkLst>
        </pc:spChg>
      </pc:sldChg>
      <pc:sldChg chg="modSp new mod">
        <pc:chgData name="Mrs G Berkeley" userId="d5b4bb31-10d0-488e-928f-ed1bee6f6666" providerId="ADAL" clId="{AD8B6937-60CD-4629-B8D4-AD3FADF4EE37}" dt="2026-06-29T12:59:01.772" v="5202" actId="20577"/>
        <pc:sldMkLst>
          <pc:docMk/>
          <pc:sldMk cId="2855379247" sldId="264"/>
        </pc:sldMkLst>
        <pc:spChg chg="mod">
          <ac:chgData name="Mrs G Berkeley" userId="d5b4bb31-10d0-488e-928f-ed1bee6f6666" providerId="ADAL" clId="{AD8B6937-60CD-4629-B8D4-AD3FADF4EE37}" dt="2026-06-29T11:44:46.036" v="1987" actId="20577"/>
          <ac:spMkLst>
            <pc:docMk/>
            <pc:sldMk cId="2855379247" sldId="264"/>
            <ac:spMk id="2" creationId="{F51FE4F1-3C5D-1526-320F-CEF5E895CDBD}"/>
          </ac:spMkLst>
        </pc:spChg>
        <pc:spChg chg="mod">
          <ac:chgData name="Mrs G Berkeley" userId="d5b4bb31-10d0-488e-928f-ed1bee6f6666" providerId="ADAL" clId="{AD8B6937-60CD-4629-B8D4-AD3FADF4EE37}" dt="2026-06-29T12:59:01.772" v="5202" actId="20577"/>
          <ac:spMkLst>
            <pc:docMk/>
            <pc:sldMk cId="2855379247" sldId="264"/>
            <ac:spMk id="3" creationId="{B36E6A59-653C-E90A-F945-2607E8056DBD}"/>
          </ac:spMkLst>
        </pc:spChg>
      </pc:sldChg>
      <pc:sldChg chg="modSp add mod">
        <pc:chgData name="Mrs G Berkeley" userId="d5b4bb31-10d0-488e-928f-ed1bee6f6666" providerId="ADAL" clId="{AD8B6937-60CD-4629-B8D4-AD3FADF4EE37}" dt="2026-06-29T11:52:40.991" v="2947" actId="20577"/>
        <pc:sldMkLst>
          <pc:docMk/>
          <pc:sldMk cId="1795516211" sldId="265"/>
        </pc:sldMkLst>
        <pc:spChg chg="mod">
          <ac:chgData name="Mrs G Berkeley" userId="d5b4bb31-10d0-488e-928f-ed1bee6f6666" providerId="ADAL" clId="{AD8B6937-60CD-4629-B8D4-AD3FADF4EE37}" dt="2026-06-29T11:52:40.991" v="2947" actId="20577"/>
          <ac:spMkLst>
            <pc:docMk/>
            <pc:sldMk cId="1795516211" sldId="265"/>
            <ac:spMk id="3" creationId="{CCCD5174-14B6-44EB-A661-6210F122B61D}"/>
          </ac:spMkLst>
        </pc:spChg>
      </pc:sldChg>
      <pc:sldChg chg="modSp add mod">
        <pc:chgData name="Mrs G Berkeley" userId="d5b4bb31-10d0-488e-928f-ed1bee6f6666" providerId="ADAL" clId="{AD8B6937-60CD-4629-B8D4-AD3FADF4EE37}" dt="2026-06-29T11:59:42.778" v="4052" actId="20577"/>
        <pc:sldMkLst>
          <pc:docMk/>
          <pc:sldMk cId="3686850904" sldId="266"/>
        </pc:sldMkLst>
        <pc:spChg chg="mod">
          <ac:chgData name="Mrs G Berkeley" userId="d5b4bb31-10d0-488e-928f-ed1bee6f6666" providerId="ADAL" clId="{AD8B6937-60CD-4629-B8D4-AD3FADF4EE37}" dt="2026-06-29T11:55:13.883" v="3238" actId="20577"/>
          <ac:spMkLst>
            <pc:docMk/>
            <pc:sldMk cId="3686850904" sldId="266"/>
            <ac:spMk id="2" creationId="{769AFFFF-688E-582F-EBEB-048E83F0B0D3}"/>
          </ac:spMkLst>
        </pc:spChg>
        <pc:spChg chg="mod">
          <ac:chgData name="Mrs G Berkeley" userId="d5b4bb31-10d0-488e-928f-ed1bee6f6666" providerId="ADAL" clId="{AD8B6937-60CD-4629-B8D4-AD3FADF4EE37}" dt="2026-06-29T11:59:42.778" v="4052" actId="20577"/>
          <ac:spMkLst>
            <pc:docMk/>
            <pc:sldMk cId="3686850904" sldId="266"/>
            <ac:spMk id="3" creationId="{EB9A775A-5F47-3BF6-C0F0-5B75F72BBA58}"/>
          </ac:spMkLst>
        </pc:spChg>
      </pc:sldChg>
      <pc:sldChg chg="modSp add mod ord">
        <pc:chgData name="Mrs G Berkeley" userId="d5b4bb31-10d0-488e-928f-ed1bee6f6666" providerId="ADAL" clId="{AD8B6937-60CD-4629-B8D4-AD3FADF4EE37}" dt="2026-06-29T11:59:22.040" v="3995" actId="20577"/>
        <pc:sldMkLst>
          <pc:docMk/>
          <pc:sldMk cId="3472415006" sldId="267"/>
        </pc:sldMkLst>
        <pc:spChg chg="mod">
          <ac:chgData name="Mrs G Berkeley" userId="d5b4bb31-10d0-488e-928f-ed1bee6f6666" providerId="ADAL" clId="{AD8B6937-60CD-4629-B8D4-AD3FADF4EE37}" dt="2026-06-29T11:59:22.040" v="3995" actId="20577"/>
          <ac:spMkLst>
            <pc:docMk/>
            <pc:sldMk cId="3472415006" sldId="267"/>
            <ac:spMk id="3" creationId="{856D6286-4001-5406-CFCA-F78985D7956C}"/>
          </ac:spMkLst>
        </pc:spChg>
      </pc:sldChg>
      <pc:sldChg chg="modSp new mod">
        <pc:chgData name="Mrs G Berkeley" userId="d5b4bb31-10d0-488e-928f-ed1bee6f6666" providerId="ADAL" clId="{AD8B6937-60CD-4629-B8D4-AD3FADF4EE37}" dt="2026-06-29T12:02:55.083" v="4768" actId="20577"/>
        <pc:sldMkLst>
          <pc:docMk/>
          <pc:sldMk cId="137970548" sldId="268"/>
        </pc:sldMkLst>
        <pc:spChg chg="mod">
          <ac:chgData name="Mrs G Berkeley" userId="d5b4bb31-10d0-488e-928f-ed1bee6f6666" providerId="ADAL" clId="{AD8B6937-60CD-4629-B8D4-AD3FADF4EE37}" dt="2026-06-29T11:59:59.921" v="4077" actId="20577"/>
          <ac:spMkLst>
            <pc:docMk/>
            <pc:sldMk cId="137970548" sldId="268"/>
            <ac:spMk id="2" creationId="{C287142D-47A1-F797-33B3-AC21C11689F1}"/>
          </ac:spMkLst>
        </pc:spChg>
        <pc:spChg chg="mod">
          <ac:chgData name="Mrs G Berkeley" userId="d5b4bb31-10d0-488e-928f-ed1bee6f6666" providerId="ADAL" clId="{AD8B6937-60CD-4629-B8D4-AD3FADF4EE37}" dt="2026-06-29T12:02:55.083" v="4768" actId="20577"/>
          <ac:spMkLst>
            <pc:docMk/>
            <pc:sldMk cId="137970548" sldId="268"/>
            <ac:spMk id="3" creationId="{52A62991-0978-9F0A-42B7-596064D21625}"/>
          </ac:spMkLst>
        </pc:spChg>
      </pc:sldChg>
      <pc:sldChg chg="modSp add mod">
        <pc:chgData name="Mrs G Berkeley" userId="d5b4bb31-10d0-488e-928f-ed1bee6f6666" providerId="ADAL" clId="{AD8B6937-60CD-4629-B8D4-AD3FADF4EE37}" dt="2026-06-29T12:05:17.492" v="5171" actId="20577"/>
        <pc:sldMkLst>
          <pc:docMk/>
          <pc:sldMk cId="2973939567" sldId="269"/>
        </pc:sldMkLst>
        <pc:spChg chg="mod">
          <ac:chgData name="Mrs G Berkeley" userId="d5b4bb31-10d0-488e-928f-ed1bee6f6666" providerId="ADAL" clId="{AD8B6937-60CD-4629-B8D4-AD3FADF4EE37}" dt="2026-06-29T12:03:11.412" v="4790" actId="20577"/>
          <ac:spMkLst>
            <pc:docMk/>
            <pc:sldMk cId="2973939567" sldId="269"/>
            <ac:spMk id="2" creationId="{7E9B3CBE-9CF6-E7CE-3639-5EC7C451A4A1}"/>
          </ac:spMkLst>
        </pc:spChg>
        <pc:spChg chg="mod">
          <ac:chgData name="Mrs G Berkeley" userId="d5b4bb31-10d0-488e-928f-ed1bee6f6666" providerId="ADAL" clId="{AD8B6937-60CD-4629-B8D4-AD3FADF4EE37}" dt="2026-06-29T12:05:17.492" v="5171" actId="20577"/>
          <ac:spMkLst>
            <pc:docMk/>
            <pc:sldMk cId="2973939567" sldId="269"/>
            <ac:spMk id="3" creationId="{48C3642D-1E3E-D553-0BB0-EFD40B4CD9B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79A4E-DE3D-1333-55E6-57B6D01D28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BCE2C2-27B3-DC07-AA78-1738666900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B91C3-5BFB-DFC1-F896-F5128686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6D361-CBDC-FDD4-64E0-20FD64ED2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84FE4-12C4-1BC4-A9A7-37C224D69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686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F12D2-46C4-4F9C-072F-6B9810240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D41EF9-0C3F-044B-3785-AC236B878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CDFD4-3613-8672-32EE-A93AABA9A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D17A8-20D6-9740-0805-91B53DE93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8FF4A-E8D9-CBC5-37FA-D627D222A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73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706A4-1C51-9FFD-B3D6-4141C9EECE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3FFAD1-383D-0734-52E0-2674C9229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1FDB9-D7FC-D385-C769-EB776D59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293A6-DA3D-F22B-FF51-7D2233C3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2A170-AF45-DD90-6614-E00C1652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3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F3BEF-789E-07C7-3D58-4B7714CB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316C8-6221-B071-5C69-03F92F057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13407-E72E-7556-4FCB-009643017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DF396-3564-EC3D-CE7B-22FF5C5CD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84A6C-BB70-EBFE-7D05-6F7C6BC80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30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196DE-167E-5D00-C940-714CF9FCC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E243B-3283-EBB1-2948-59D601250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BE68F-E6DC-21C7-C070-BFA541040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1BC6C-6051-5BBF-D31B-C7D0F93DC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0205A-FFE6-B9FE-C94C-D6E4818A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60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36E63-E89C-814E-F6E3-18D37CA18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8B92F-CFAE-BEAA-7F35-0EDA656FB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160099-7DCF-D89F-AF06-7767AC9DA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AC3BE-D42F-1B9A-5F33-2A343934B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F3801-4CD0-780C-7224-A26ADA72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78D15C-83DB-9F0A-9867-25A5F3DE7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65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5EEB4-C589-09D2-ED57-23486B7BD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1375A-28BC-58E5-AC68-9B4605BBB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EC700F-AAA4-4AAC-DC10-8BF5368FE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842946-5DDB-0228-34CF-1AE979B37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684109-9A7E-E061-A33D-A61716AB34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A116E3-BAAA-A527-0D0D-620AD6D69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3F7E1A-CC41-2141-24B7-A19F85770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D5F0E3-501B-67A8-AA08-70AB113D2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90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0C577-3740-13FB-26CB-1D4EEB08F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8B39A-6B08-7033-93AA-962EA2007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50AA4D-B1C9-88E3-8DE9-FEEFF3F59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F41CA4-C592-3F35-6999-74A1EDE98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36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F59139-C811-78C0-D833-C1D4BD2F6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66A6E2-1C64-BFED-A316-484C74792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169D71-B6D3-1CDF-2914-EBF8085BE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46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09A88-3BF9-C982-245A-3404003DD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18D54-89F4-2D45-75F5-2101F7F4B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CE929-E437-DF31-BEFC-5658844B6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EA05D-393C-D34D-AF69-58728EA7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4C555-E8DA-5D8D-92EC-34DD9737B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30BC1-5FA5-8267-A410-E4D5F2519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85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B74DC-D1C5-B869-096D-3CD8FF356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A1F915-9E22-569A-EAFF-28546D19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FFC8DE-07A2-F220-75C1-298C77031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7D4B9-3F61-F3B8-7000-0EB15862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6123DC-6680-5140-7DB2-1CC3C96D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4319AA-97E3-2C73-744F-05CCE2983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72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F64FF8-B9C5-1C18-7B6C-EDF31EF38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E5537-B212-500E-F76C-B9C57EF09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ACB44-13B2-D79B-F5E9-BF6EE80ABE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2BECA6-529C-4373-9549-1463F2BFEFE2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C2FFB-0F61-ACCD-9B4E-055E9E97E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8FA12-0326-F94F-BDCE-942CC252D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51EA7-C66C-45AA-88A9-CDC83186F7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24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CC0B1A-6A3C-0364-D461-5A16A9899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en-GB" dirty="0"/>
              <a:t>AQA A Level Music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0D641-D2FB-A9E3-D21A-32A38B1FB9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en-GB" sz="3200" dirty="0"/>
              <a:t>Y12 Induction</a:t>
            </a:r>
          </a:p>
        </p:txBody>
      </p:sp>
      <p:pic>
        <p:nvPicPr>
          <p:cNvPr id="14" name="Picture 13" descr="A harmonica on a music sheet">
            <a:extLst>
              <a:ext uri="{FF2B5EF4-FFF2-40B4-BE49-F238E27FC236}">
                <a16:creationId xmlns:a16="http://schemas.microsoft.com/office/drawing/2014/main" id="{2712A19F-3710-01E3-9732-EDD17E188B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075" r="37594" b="-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5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19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48E96-735F-41F4-593B-038FDA3F6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AFFFF-688E-582F-EBEB-048E83F0B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A775A-5F47-3BF6-C0F0-5B75F72BB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Two composition with a combined time of </a:t>
            </a:r>
            <a:r>
              <a:rPr lang="en-GB" b="1" dirty="0"/>
              <a:t>four and a half minutes</a:t>
            </a:r>
            <a:r>
              <a:rPr lang="en-GB" dirty="0"/>
              <a:t>.</a:t>
            </a:r>
          </a:p>
          <a:p>
            <a:r>
              <a:rPr lang="en-GB" dirty="0"/>
              <a:t>One brief composition  (set in September of Year 13) &amp; one free composition (completed in Year 12)</a:t>
            </a:r>
          </a:p>
          <a:p>
            <a:r>
              <a:rPr lang="en-GB" dirty="0"/>
              <a:t>Must demonstrate:</a:t>
            </a:r>
          </a:p>
          <a:p>
            <a:pPr lvl="1"/>
            <a:r>
              <a:rPr lang="en-GB" dirty="0"/>
              <a:t>Ability to develop musical ideas.</a:t>
            </a:r>
          </a:p>
          <a:p>
            <a:pPr lvl="1"/>
            <a:r>
              <a:rPr lang="en-GB" dirty="0"/>
              <a:t>Creativity.</a:t>
            </a:r>
          </a:p>
          <a:p>
            <a:pPr lvl="1"/>
            <a:r>
              <a:rPr lang="en-GB" dirty="0"/>
              <a:t>Compose music that is musically convincing for the chosen style.</a:t>
            </a:r>
          </a:p>
          <a:p>
            <a:pPr lvl="1"/>
            <a:r>
              <a:rPr lang="en-GB" dirty="0"/>
              <a:t>Technical control of musical elements.</a:t>
            </a:r>
          </a:p>
          <a:p>
            <a:pPr lvl="1"/>
            <a:r>
              <a:rPr lang="en-GB" dirty="0"/>
              <a:t>A commanding structure that provides a musical journey</a:t>
            </a:r>
          </a:p>
          <a:p>
            <a:pPr marL="457200" lvl="1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6850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7142D-47A1-F797-33B3-AC21C1168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we expect of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62991-0978-9F0A-42B7-596064D21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Take an active involvement in your education through independent work:</a:t>
            </a:r>
          </a:p>
          <a:p>
            <a:pPr lvl="1"/>
            <a:r>
              <a:rPr lang="en-GB" dirty="0"/>
              <a:t>Listening to different musical styles in your own time.</a:t>
            </a:r>
          </a:p>
          <a:p>
            <a:pPr lvl="1"/>
            <a:r>
              <a:rPr lang="en-GB" dirty="0"/>
              <a:t>Regular revision of vocabulary and features of set works.</a:t>
            </a:r>
          </a:p>
          <a:p>
            <a:pPr lvl="1"/>
            <a:r>
              <a:rPr lang="en-GB" dirty="0"/>
              <a:t>Regular practise on your chosen instrument.</a:t>
            </a:r>
          </a:p>
          <a:p>
            <a:pPr lvl="1"/>
            <a:r>
              <a:rPr lang="en-GB" dirty="0"/>
              <a:t>Regular independent work on your composition in school.</a:t>
            </a:r>
          </a:p>
          <a:p>
            <a:r>
              <a:rPr lang="en-GB" dirty="0"/>
              <a:t>Be actively involved in the musical events/activities of the school:</a:t>
            </a:r>
          </a:p>
          <a:p>
            <a:pPr lvl="1"/>
            <a:r>
              <a:rPr lang="en-GB" dirty="0"/>
              <a:t>Performing in school concerts</a:t>
            </a:r>
          </a:p>
          <a:p>
            <a:pPr lvl="1"/>
            <a:r>
              <a:rPr lang="en-GB" dirty="0"/>
              <a:t>Helping with stage crew</a:t>
            </a:r>
          </a:p>
          <a:p>
            <a:pPr lvl="1"/>
            <a:r>
              <a:rPr lang="en-GB" dirty="0"/>
              <a:t>Supporting with open evenings and other school events.</a:t>
            </a:r>
          </a:p>
        </p:txBody>
      </p:sp>
    </p:spTree>
    <p:extLst>
      <p:ext uri="{BB962C8B-B14F-4D97-AF65-F5344CB8AC3E}">
        <p14:creationId xmlns:p14="http://schemas.microsoft.com/office/powerpoint/2010/main" val="137970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7E9B5-B744-7362-FBB7-37AFE342F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B3CBE-9CF6-E7CE-3639-5EC7C451A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Composition Task….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642D-1E3E-D553-0BB0-EFD40B4CD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Create a 30 second piece of music based on one of the briefs.</a:t>
            </a:r>
          </a:p>
          <a:p>
            <a:r>
              <a:rPr lang="en-GB" dirty="0"/>
              <a:t>Do as much as you can in this time, we are not expecting you to finish!</a:t>
            </a:r>
          </a:p>
          <a:p>
            <a:r>
              <a:rPr lang="en-GB" dirty="0"/>
              <a:t>Consider starting with an 8 bar melody, a chord sequence, or a repeating pattern/ostinato.</a:t>
            </a:r>
          </a:p>
          <a:p>
            <a:r>
              <a:rPr lang="en-GB" dirty="0"/>
              <a:t>Be prepared to share your composition at the end of the period.</a:t>
            </a:r>
          </a:p>
        </p:txBody>
      </p:sp>
    </p:spTree>
    <p:extLst>
      <p:ext uri="{BB962C8B-B14F-4D97-AF65-F5344CB8AC3E}">
        <p14:creationId xmlns:p14="http://schemas.microsoft.com/office/powerpoint/2010/main" val="297393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54530F2C-5EDF-4D79-9624-F49005177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5948" y="4209098"/>
            <a:ext cx="2810827" cy="281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94869859-C50F-4D00-B004-C446037A2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21377" cy="281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DBF87A5D-6D5C-4567-8A80-C489D2956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76773"/>
            <a:ext cx="3978910" cy="273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7659AE-13DF-4079-A3CE-C9B11D20F3F9}"/>
              </a:ext>
            </a:extLst>
          </p:cNvPr>
          <p:cNvSpPr txBox="1"/>
          <p:nvPr/>
        </p:nvSpPr>
        <p:spPr>
          <a:xfrm>
            <a:off x="121920" y="2936240"/>
            <a:ext cx="35994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i="1" dirty="0">
                <a:solidFill>
                  <a:srgbClr val="0070C0"/>
                </a:solidFill>
              </a:rPr>
              <a:t>Thank you for being ready to learn!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F25251-DF7F-446C-86BD-4648199E6D5C}"/>
              </a:ext>
            </a:extLst>
          </p:cNvPr>
          <p:cNvSpPr txBox="1"/>
          <p:nvPr/>
        </p:nvSpPr>
        <p:spPr>
          <a:xfrm>
            <a:off x="3721377" y="371475"/>
            <a:ext cx="671512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u="sng" dirty="0"/>
              <a:t>Title: Composing to a brief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680610-4F80-46A2-AB4C-8A9B847B68AC}"/>
              </a:ext>
            </a:extLst>
          </p:cNvPr>
          <p:cNvSpPr txBox="1"/>
          <p:nvPr/>
        </p:nvSpPr>
        <p:spPr>
          <a:xfrm>
            <a:off x="4117251" y="1414135"/>
            <a:ext cx="4176517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/>
              <a:t>Aims:</a:t>
            </a:r>
          </a:p>
          <a:p>
            <a:pPr marL="342900" indent="-342900">
              <a:buAutoNum type="arabicPeriod"/>
            </a:pPr>
            <a:r>
              <a:rPr lang="en-GB" sz="2800" dirty="0"/>
              <a:t>To demonstrate your ability to compose using a brief.</a:t>
            </a:r>
            <a:endParaRPr lang="en-GB" sz="2800" dirty="0"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40849A-58A8-4EBA-9FD3-8C38F19A6997}"/>
              </a:ext>
            </a:extLst>
          </p:cNvPr>
          <p:cNvSpPr txBox="1"/>
          <p:nvPr/>
        </p:nvSpPr>
        <p:spPr>
          <a:xfrm>
            <a:off x="8692551" y="368060"/>
            <a:ext cx="3174521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800" b="1" dirty="0"/>
              <a:t>DNA:</a:t>
            </a:r>
          </a:p>
          <a:p>
            <a:pPr algn="l"/>
            <a:r>
              <a:rPr lang="en-US" sz="2800" b="1" dirty="0"/>
              <a:t>Write a list of musical features that must be considered when composing.</a:t>
            </a:r>
            <a:endParaRPr lang="en-US" sz="2800" b="1" dirty="0">
              <a:ea typeface="Calibri"/>
              <a:cs typeface="Calibri"/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D91986CF-B9CA-8522-A436-8C107F61D4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4869" y="4451870"/>
            <a:ext cx="2026577" cy="210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54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8871-FADD-FA8A-9B07-F9DFAF2AC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Study A Level Music?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E81CB-7356-979C-545E-89EC31E79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7891"/>
          </a:xfrm>
        </p:spPr>
        <p:txBody>
          <a:bodyPr>
            <a:normAutofit/>
          </a:bodyPr>
          <a:lstStyle/>
          <a:p>
            <a:r>
              <a:rPr lang="en-GB" dirty="0"/>
              <a:t>Opportunity to develop skills in three key areas:</a:t>
            </a:r>
          </a:p>
          <a:p>
            <a:pPr lvl="1"/>
            <a:r>
              <a:rPr lang="en-GB" dirty="0"/>
              <a:t>Performance</a:t>
            </a:r>
          </a:p>
          <a:p>
            <a:pPr lvl="1"/>
            <a:r>
              <a:rPr lang="en-GB" dirty="0"/>
              <a:t>Composition</a:t>
            </a:r>
          </a:p>
          <a:p>
            <a:pPr lvl="1"/>
            <a:r>
              <a:rPr lang="en-GB" dirty="0"/>
              <a:t>Listening &amp; Appraising</a:t>
            </a:r>
          </a:p>
          <a:p>
            <a:r>
              <a:rPr lang="en-GB" dirty="0"/>
              <a:t>Build valuable transferable skills</a:t>
            </a:r>
          </a:p>
          <a:p>
            <a:pPr lvl="1"/>
            <a:r>
              <a:rPr lang="en-GB" dirty="0"/>
              <a:t>Creative thinking</a:t>
            </a:r>
          </a:p>
          <a:p>
            <a:pPr lvl="1"/>
            <a:r>
              <a:rPr lang="en-GB" dirty="0"/>
              <a:t>Problem-solving</a:t>
            </a:r>
          </a:p>
          <a:p>
            <a:pPr lvl="1"/>
            <a:r>
              <a:rPr lang="en-GB" dirty="0"/>
              <a:t>Discipline and independent study</a:t>
            </a:r>
          </a:p>
          <a:p>
            <a:pPr lvl="1"/>
            <a:r>
              <a:rPr lang="en-GB" dirty="0"/>
              <a:t>Analytical skills</a:t>
            </a:r>
          </a:p>
        </p:txBody>
      </p:sp>
    </p:spTree>
    <p:extLst>
      <p:ext uri="{BB962C8B-B14F-4D97-AF65-F5344CB8AC3E}">
        <p14:creationId xmlns:p14="http://schemas.microsoft.com/office/powerpoint/2010/main" val="2062106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7CAC8-8926-A583-DEC8-644EB0886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370AF-FE16-9CFC-4E92-BA4A55288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is it different to GCSE?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48A6A-DF55-418E-CD5B-4B4DD634B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7891"/>
          </a:xfrm>
        </p:spPr>
        <p:txBody>
          <a:bodyPr>
            <a:normAutofit/>
          </a:bodyPr>
          <a:lstStyle/>
          <a:p>
            <a:r>
              <a:rPr lang="en-GB" dirty="0"/>
              <a:t>More independent study.</a:t>
            </a:r>
          </a:p>
          <a:p>
            <a:r>
              <a:rPr lang="en-GB" dirty="0"/>
              <a:t>Learn more about how music is constructed and what influences composers’ decision making.</a:t>
            </a:r>
          </a:p>
          <a:p>
            <a:r>
              <a:rPr lang="en-GB" dirty="0"/>
              <a:t>More detailed study of fewer styles/genres.</a:t>
            </a:r>
          </a:p>
          <a:p>
            <a:r>
              <a:rPr lang="en-GB" dirty="0"/>
              <a:t>Time to further develop your compositional style with more creative freedom.</a:t>
            </a:r>
          </a:p>
          <a:p>
            <a:r>
              <a:rPr lang="en-GB" dirty="0"/>
              <a:t>Develop more confidence as a performer – longer recital with more freedom over pieces (no ensemble).</a:t>
            </a:r>
          </a:p>
          <a:p>
            <a:r>
              <a:rPr lang="en-GB" dirty="0"/>
              <a:t>Tutorial-style lessons (small class size).</a:t>
            </a:r>
          </a:p>
        </p:txBody>
      </p:sp>
    </p:spTree>
    <p:extLst>
      <p:ext uri="{BB962C8B-B14F-4D97-AF65-F5344CB8AC3E}">
        <p14:creationId xmlns:p14="http://schemas.microsoft.com/office/powerpoint/2010/main" val="3595641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90B4C-64F9-2FA3-5E8E-8B4565989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Pathways &amp; Careers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BEEE0-4C90-5EE4-A1FF-4C7918B6C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Teaching &amp; Education</a:t>
            </a:r>
          </a:p>
          <a:p>
            <a:r>
              <a:rPr lang="en-GB" dirty="0"/>
              <a:t>Music therapy</a:t>
            </a:r>
          </a:p>
          <a:p>
            <a:r>
              <a:rPr lang="en-GB" dirty="0"/>
              <a:t>Film, TV &amp; game music</a:t>
            </a:r>
          </a:p>
          <a:p>
            <a:r>
              <a:rPr lang="en-GB" dirty="0"/>
              <a:t>Music production</a:t>
            </a:r>
          </a:p>
          <a:p>
            <a:r>
              <a:rPr lang="en-GB" dirty="0"/>
              <a:t>Event management</a:t>
            </a:r>
          </a:p>
          <a:p>
            <a:r>
              <a:rPr lang="en-GB" dirty="0"/>
              <a:t>Performance</a:t>
            </a:r>
          </a:p>
          <a:p>
            <a:r>
              <a:rPr lang="en-GB" dirty="0"/>
              <a:t>Music is valued by employers in other sectors such as finance, law &amp; marketing.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5160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DEB9F-2FCD-B743-5A13-61D0585DD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95101-823C-EBE3-0948-CA8F09807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35% Performance</a:t>
            </a:r>
          </a:p>
          <a:p>
            <a:r>
              <a:rPr lang="en-GB" sz="3600" dirty="0"/>
              <a:t>25% Composition</a:t>
            </a:r>
          </a:p>
          <a:p>
            <a:r>
              <a:rPr lang="en-GB" sz="3600" dirty="0"/>
              <a:t>40% Listening &amp; Appraising</a:t>
            </a:r>
          </a:p>
        </p:txBody>
      </p:sp>
    </p:spTree>
    <p:extLst>
      <p:ext uri="{BB962C8B-B14F-4D97-AF65-F5344CB8AC3E}">
        <p14:creationId xmlns:p14="http://schemas.microsoft.com/office/powerpoint/2010/main" val="1229665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E4F1-3C5D-1526-320F-CEF5E895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Listening &amp; Appraising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E6A59-653C-E90A-F945-2607E8056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Area of Study 1: Western classical tradition (compulsory)</a:t>
            </a:r>
          </a:p>
          <a:p>
            <a:pPr lvl="1"/>
            <a:r>
              <a:rPr lang="en-GB" dirty="0"/>
              <a:t>Baroque: the solo concerto</a:t>
            </a:r>
          </a:p>
          <a:p>
            <a:pPr lvl="1"/>
            <a:r>
              <a:rPr lang="en-GB" dirty="0"/>
              <a:t>Classical: the operas of Mozart</a:t>
            </a:r>
          </a:p>
          <a:p>
            <a:pPr lvl="1"/>
            <a:r>
              <a:rPr lang="en-GB" dirty="0"/>
              <a:t>Romantic: the piano music of Chopin, Brahms and Grieg.</a:t>
            </a:r>
          </a:p>
          <a:p>
            <a:r>
              <a:rPr lang="en-GB" dirty="0"/>
              <a:t>Area of Study 2: Popular Music (1960s to </a:t>
            </a:r>
            <a:r>
              <a:rPr lang="en-GB"/>
              <a:t>the present day)</a:t>
            </a:r>
            <a:endParaRPr lang="en-GB" dirty="0"/>
          </a:p>
          <a:p>
            <a:pPr lvl="1"/>
            <a:r>
              <a:rPr lang="en-GB" dirty="0"/>
              <a:t>Stevie Wonder, Joni Mitchell, Muse, Beyonce, Daft Punk, Labrinth</a:t>
            </a:r>
          </a:p>
          <a:p>
            <a:r>
              <a:rPr lang="en-GB" dirty="0"/>
              <a:t>Area of Study 3: Music for Media (chosen)</a:t>
            </a:r>
          </a:p>
          <a:p>
            <a:pPr lvl="1"/>
            <a:r>
              <a:rPr lang="en-GB" dirty="0"/>
              <a:t>Bernard Herrmann, Hanz Zimmer, Michael Giacchino, Thomas Newman, Nobuo Uematsu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5379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3801E-2C5B-C172-A29E-B25112D4C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CB2F9-702A-CE33-1FE7-947F3AB60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Listening &amp; Appraising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D5174-14B6-44EB-A661-6210F122B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Assessed skills:</a:t>
            </a:r>
          </a:p>
          <a:p>
            <a:pPr lvl="1"/>
            <a:r>
              <a:rPr lang="en-GB" dirty="0"/>
              <a:t>Use of musical vocabulary and terminology relevant to the area of study.</a:t>
            </a:r>
          </a:p>
          <a:p>
            <a:pPr lvl="1"/>
            <a:r>
              <a:rPr lang="en-GB" dirty="0"/>
              <a:t>Ability to listen to unfamiliar music and accurately describe musical elements.</a:t>
            </a:r>
          </a:p>
          <a:p>
            <a:pPr lvl="1"/>
            <a:r>
              <a:rPr lang="en-GB" dirty="0"/>
              <a:t>Critically appraise music through analysing set works.</a:t>
            </a:r>
          </a:p>
          <a:p>
            <a:pPr lvl="1"/>
            <a:r>
              <a:rPr lang="en-GB" dirty="0"/>
              <a:t>Demonstrate understanding of the context (time, place, audience).</a:t>
            </a:r>
          </a:p>
          <a:p>
            <a:pPr lvl="1"/>
            <a:r>
              <a:rPr lang="en-GB" dirty="0"/>
              <a:t>Knowledge of different styles/genres and how they have developed over time.</a:t>
            </a:r>
          </a:p>
          <a:p>
            <a:pPr lvl="1"/>
            <a:r>
              <a:rPr lang="en-GB" dirty="0"/>
              <a:t>Understanding of composer’s purpose and intention.</a:t>
            </a:r>
          </a:p>
          <a:p>
            <a:pPr lvl="1"/>
            <a:r>
              <a:rPr lang="en-GB" dirty="0"/>
              <a:t>Dictation.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5516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9D3A2-0B55-EDE6-270C-D953CC1C6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3598C-17CF-3A31-278F-4B24388F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D6286-4001-5406-CFCA-F78985D79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Students must perform for a minimum of </a:t>
            </a:r>
            <a:r>
              <a:rPr lang="en-GB" b="1" dirty="0"/>
              <a:t>ten </a:t>
            </a:r>
            <a:r>
              <a:rPr lang="en-GB" dirty="0"/>
              <a:t>minutes.</a:t>
            </a:r>
          </a:p>
          <a:p>
            <a:pPr lvl="1"/>
            <a:r>
              <a:rPr lang="en-GB" dirty="0"/>
              <a:t>(It does not have to be a continuous performance)</a:t>
            </a:r>
          </a:p>
          <a:p>
            <a:r>
              <a:rPr lang="en-GB" dirty="0"/>
              <a:t>You are assessed on:</a:t>
            </a:r>
          </a:p>
          <a:p>
            <a:pPr lvl="1"/>
            <a:r>
              <a:rPr lang="en-GB" dirty="0"/>
              <a:t>Ambition of project</a:t>
            </a:r>
          </a:p>
          <a:p>
            <a:pPr lvl="1"/>
            <a:r>
              <a:rPr lang="en-GB" dirty="0"/>
              <a:t>Technical control</a:t>
            </a:r>
          </a:p>
          <a:p>
            <a:pPr lvl="1"/>
            <a:r>
              <a:rPr lang="en-GB" dirty="0"/>
              <a:t>Expressive control</a:t>
            </a:r>
          </a:p>
          <a:p>
            <a:pPr lvl="1"/>
            <a:r>
              <a:rPr lang="en-GB" dirty="0"/>
              <a:t>Performance quality</a:t>
            </a:r>
          </a:p>
          <a:p>
            <a:r>
              <a:rPr lang="en-GB" dirty="0"/>
              <a:t>Any style or genre.</a:t>
            </a:r>
          </a:p>
          <a:p>
            <a:r>
              <a:rPr lang="en-GB" dirty="0"/>
              <a:t>Will be recorded just before Easter in Year 13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2415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530B004E4030438EC8C74B8DAE3C6D" ma:contentTypeVersion="19" ma:contentTypeDescription="Create a new document." ma:contentTypeScope="" ma:versionID="0afcf23cfe9b450c77ddbb6b1274bcae">
  <xsd:schema xmlns:xsd="http://www.w3.org/2001/XMLSchema" xmlns:xs="http://www.w3.org/2001/XMLSchema" xmlns:p="http://schemas.microsoft.com/office/2006/metadata/properties" xmlns:ns2="3ae4bebc-5183-402f-9a72-94513702be85" xmlns:ns3="0ff20ada-ea1e-4479-af96-12e7f68be8f6" targetNamespace="http://schemas.microsoft.com/office/2006/metadata/properties" ma:root="true" ma:fieldsID="e5279740878779e5cf0772960598e39c" ns2:_="" ns3:_="">
    <xsd:import namespace="3ae4bebc-5183-402f-9a72-94513702be85"/>
    <xsd:import namespace="0ff20ada-ea1e-4479-af96-12e7f68be8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bebc-5183-402f-9a72-94513702be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d9a6a31-fdfb-4004-be80-b2e3336632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f20ada-ea1e-4479-af96-12e7f68be8f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af94c68-3a47-42a6-be9b-7b315d5a8e27}" ma:internalName="TaxCatchAll" ma:showField="CatchAllData" ma:web="0ff20ada-ea1e-4479-af96-12e7f68be8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ff20ada-ea1e-4479-af96-12e7f68be8f6" xsi:nil="true"/>
    <lcf76f155ced4ddcb4097134ff3c332f xmlns="3ae4bebc-5183-402f-9a72-94513702be8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A9D91EF-60A6-4F19-B9DC-4A54EDB430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9C55F9-7101-42CE-A6CF-AC2279902BAC}"/>
</file>

<file path=customXml/itemProps3.xml><?xml version="1.0" encoding="utf-8"?>
<ds:datastoreItem xmlns:ds="http://schemas.openxmlformats.org/officeDocument/2006/customXml" ds:itemID="{A00F2264-B177-4F2B-AC85-3769B56AF7E6}">
  <ds:schemaRefs>
    <ds:schemaRef ds:uri="5160b128-4567-41eb-b2f1-76d033e82c56"/>
    <ds:schemaRef ds:uri="http://schemas.microsoft.com/office/2006/documentManagement/types"/>
    <ds:schemaRef ds:uri="http://purl.org/dc/terms/"/>
    <ds:schemaRef ds:uri="8dab51e4-4bea-47c2-816f-15eb1d3a7b95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</TotalTime>
  <Words>636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AQA A Level Music</vt:lpstr>
      <vt:lpstr>PowerPoint Presentation</vt:lpstr>
      <vt:lpstr>Why Study A Level Music?</vt:lpstr>
      <vt:lpstr>How is it different to GCSE?</vt:lpstr>
      <vt:lpstr>Pathways &amp; Careers</vt:lpstr>
      <vt:lpstr>Course Structure</vt:lpstr>
      <vt:lpstr>Listening &amp; Appraising</vt:lpstr>
      <vt:lpstr>Listening &amp; Appraising</vt:lpstr>
      <vt:lpstr>Performance</vt:lpstr>
      <vt:lpstr>Composition</vt:lpstr>
      <vt:lpstr>What do we expect of you?</vt:lpstr>
      <vt:lpstr>Composition Task….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S Chaventre</dc:creator>
  <cp:lastModifiedBy>Mrs G Berkeley</cp:lastModifiedBy>
  <cp:revision>42</cp:revision>
  <dcterms:created xsi:type="dcterms:W3CDTF">2021-10-12T07:26:12Z</dcterms:created>
  <dcterms:modified xsi:type="dcterms:W3CDTF">2026-07-01T09:18:52Z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0x0101008E530B004E4030438EC8C74B8DAE3C6D</vt:lpwstr>
  </property>
</Properties>
</file>