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6" r:id="rId6"/>
    <p:sldId id="263" r:id="rId7"/>
    <p:sldId id="257" r:id="rId8"/>
    <p:sldId id="260" r:id="rId9"/>
    <p:sldId id="261" r:id="rId10"/>
    <p:sldId id="262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D1825-A7A6-9BE3-B3BB-5A79EB679726}" v="46" dt="2026-06-30T08:29:05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S Foot" userId="df009a91-011f-4a6f-9220-4496d1320ab8" providerId="ADAL" clId="{8E5DD392-1134-45D6-ADB7-8F59A0F946B4}"/>
    <pc:docChg chg="custSel modSld">
      <pc:chgData name="Mrs S Foot" userId="df009a91-011f-4a6f-9220-4496d1320ab8" providerId="ADAL" clId="{8E5DD392-1134-45D6-ADB7-8F59A0F946B4}" dt="2026-07-01T06:49:40.797" v="5" actId="1076"/>
      <pc:docMkLst>
        <pc:docMk/>
      </pc:docMkLst>
      <pc:sldChg chg="addSp delSp mod">
        <pc:chgData name="Mrs S Foot" userId="df009a91-011f-4a6f-9220-4496d1320ab8" providerId="ADAL" clId="{8E5DD392-1134-45D6-ADB7-8F59A0F946B4}" dt="2026-06-22T12:56:25.568" v="1" actId="22"/>
        <pc:sldMkLst>
          <pc:docMk/>
          <pc:sldMk cId="2963212719" sldId="263"/>
        </pc:sldMkLst>
      </pc:sldChg>
      <pc:sldChg chg="addSp modSp mod">
        <pc:chgData name="Mrs S Foot" userId="df009a91-011f-4a6f-9220-4496d1320ab8" providerId="ADAL" clId="{8E5DD392-1134-45D6-ADB7-8F59A0F946B4}" dt="2026-07-01T06:49:40.797" v="5" actId="1076"/>
        <pc:sldMkLst>
          <pc:docMk/>
          <pc:sldMk cId="4062710847" sldId="265"/>
        </pc:sldMkLst>
        <pc:spChg chg="mod">
          <ac:chgData name="Mrs S Foot" userId="df009a91-011f-4a6f-9220-4496d1320ab8" providerId="ADAL" clId="{8E5DD392-1134-45D6-ADB7-8F59A0F946B4}" dt="2026-07-01T06:49:35.123" v="3" actId="20577"/>
          <ac:spMkLst>
            <pc:docMk/>
            <pc:sldMk cId="4062710847" sldId="265"/>
            <ac:spMk id="3" creationId="{DB479512-A14E-4953-A4DE-2C5D1A16B066}"/>
          </ac:spMkLst>
        </pc:spChg>
        <pc:picChg chg="add mod">
          <ac:chgData name="Mrs S Foot" userId="df009a91-011f-4a6f-9220-4496d1320ab8" providerId="ADAL" clId="{8E5DD392-1134-45D6-ADB7-8F59A0F946B4}" dt="2026-07-01T06:49:40.797" v="5" actId="1076"/>
          <ac:picMkLst>
            <pc:docMk/>
            <pc:sldMk cId="4062710847" sldId="265"/>
            <ac:picMk id="5" creationId="{C8693CBA-587D-04AD-6984-62C8150E1CDD}"/>
          </ac:picMkLst>
        </pc:picChg>
      </pc:sldChg>
    </pc:docChg>
  </pc:docChgLst>
  <pc:docChgLst>
    <pc:chgData name="Mrs S Foot" userId="S::sfoot@littleheath.org.uk::df009a91-011f-4a6f-9220-4496d1320ab8" providerId="AD" clId="Web-{80AD1825-A7A6-9BE3-B3BB-5A79EB679726}"/>
    <pc:docChg chg="modSld">
      <pc:chgData name="Mrs S Foot" userId="S::sfoot@littleheath.org.uk::df009a91-011f-4a6f-9220-4496d1320ab8" providerId="AD" clId="Web-{80AD1825-A7A6-9BE3-B3BB-5A79EB679726}" dt="2026-06-30T08:29:05.443" v="31" actId="14100"/>
      <pc:docMkLst>
        <pc:docMk/>
      </pc:docMkLst>
      <pc:sldChg chg="addSp delSp modSp">
        <pc:chgData name="Mrs S Foot" userId="S::sfoot@littleheath.org.uk::df009a91-011f-4a6f-9220-4496d1320ab8" providerId="AD" clId="Web-{80AD1825-A7A6-9BE3-B3BB-5A79EB679726}" dt="2026-06-30T08:29:05.443" v="31" actId="14100"/>
        <pc:sldMkLst>
          <pc:docMk/>
          <pc:sldMk cId="2963212719" sldId="263"/>
        </pc:sldMkLst>
        <pc:spChg chg="add mod">
          <ac:chgData name="Mrs S Foot" userId="S::sfoot@littleheath.org.uk::df009a91-011f-4a6f-9220-4496d1320ab8" providerId="AD" clId="Web-{80AD1825-A7A6-9BE3-B3BB-5A79EB679726}" dt="2026-06-30T08:28:37.254" v="11" actId="1076"/>
          <ac:spMkLst>
            <pc:docMk/>
            <pc:sldMk cId="2963212719" sldId="263"/>
            <ac:spMk id="2" creationId="{C121C01E-620D-A94B-443A-A88C7F9FF70F}"/>
          </ac:spMkLst>
        </pc:spChg>
        <pc:spChg chg="mod">
          <ac:chgData name="Mrs S Foot" userId="S::sfoot@littleheath.org.uk::df009a91-011f-4a6f-9220-4496d1320ab8" providerId="AD" clId="Web-{80AD1825-A7A6-9BE3-B3BB-5A79EB679726}" dt="2026-06-30T08:29:05.443" v="31" actId="14100"/>
          <ac:spMkLst>
            <pc:docMk/>
            <pc:sldMk cId="2963212719" sldId="263"/>
            <ac:spMk id="3" creationId="{BFA1AFB7-A4D8-4753-9D3B-6AA8921FC29D}"/>
          </ac:spMkLst>
        </pc:spChg>
        <pc:picChg chg="add mod">
          <ac:chgData name="Mrs S Foot" userId="S::sfoot@littleheath.org.uk::df009a91-011f-4a6f-9220-4496d1320ab8" providerId="AD" clId="Web-{80AD1825-A7A6-9BE3-B3BB-5A79EB679726}" dt="2026-06-30T08:28:33.863" v="10" actId="1076"/>
          <ac:picMkLst>
            <pc:docMk/>
            <pc:sldMk cId="2963212719" sldId="263"/>
            <ac:picMk id="4" creationId="{3A23158E-8C86-DAE1-8A36-6469CFF49DE7}"/>
          </ac:picMkLst>
        </pc:picChg>
        <pc:picChg chg="del">
          <ac:chgData name="Mrs S Foot" userId="S::sfoot@littleheath.org.uk::df009a91-011f-4a6f-9220-4496d1320ab8" providerId="AD" clId="Web-{80AD1825-A7A6-9BE3-B3BB-5A79EB679726}" dt="2026-06-30T08:27:05.970" v="0"/>
          <ac:picMkLst>
            <pc:docMk/>
            <pc:sldMk cId="2963212719" sldId="263"/>
            <ac:picMk id="5" creationId="{59AFECA2-B295-0AA7-6129-BAB17D2323D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1:34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0 242 0,'0'0'0,"0"0"0,0 0 16,0 0-16,0 0 0,0 0 15,0 0-15,0 0 0,0 0 16,0 0-16,0 0 0,0 0 15,0 0-15,0 0 0,0 0 0,0 0 16,0 0-16,0 0 0,0 0 16,0 0-16,0 0 0,0 0 15,51 10-15,-44-11 16,1 1-16,1 1 0,4 2 0,3-2 16,2 0-16,4-2 0,2 0 15,-24 1-15,18-2 0,0 0 16,2-1-16,1 1 0,-1 1 0,-14 0 15,17-1-15,10 1 0,4-1 16,1-2-16,-1 3 0,2-1 16,0-1-16,1-1 0,0-1 15,1 0-15,-1-1 0,-1 2 16,81 0-16,-51 2 0,-20 1 16,-8 0-16,1 0 0,0-3 15,-1 1-15,0-5 0,0 1 16,2 0-16,-1 1 0,-1 1 0,1 1 15,1 1-15,0 0 0,4-1 16,1 1-16,1-1 0,0-2 16,0-3-16,-1 2 0,1-1 15,1 0-15,2 1 0,-1 1 16,-2 1-16,0-1 0,-1 3 16,-3-2-16,3 0 0,-2-2 15,-1 1-15,0 0 0,-1 0 0,-6 1 16,-1 0-16,0 0 0,-1 1 15,-4 1-15,-6 0 0,-7 3 16,-5-1-16,2-1 0,4 2 16,-3 0-16,-6-1 0,-1 1 15,-1 0-15,-2 0 0,0 0 16,-2 0-16,1-1 0,-1 1 16,-1 0-16,2 0 0,-2 0 15,27 0-15,-31 0 0,0 0 16,0 0-16,0 0 0,0 0 0,3 0 15,0 0-15,-2 0 0,1 0 16,-1 0-16,0 0 0,-1-1 16,-1 0-16,0 1 0,-1 0 15,2 0-15,-1 0 0,-1-2 0,0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38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0,'0'0'0,"0"0"0,0 0 16,0 0-16,0 0 0,0 0 15,0 0-15,0 0 0,0 0 16,0 0-16,0 0 0,0 0 15,0 0-15,0 0 0,0 0 0,0 0 16,5 1-16,1-1 0,43 8 16,-49-8-16,16 5 0,-5-2 15,2 0-15,0 2 0,2-1 16,2 0-16,0-3 0,3 0 16,0 0-16,-20-1 0,15 1 15,0 1-15,0-2 0,0 2 16,1-2-16,2 1 0,-15-1 15,16 1-15,10 0 0,4-1 0,2 1 16,2 1-16,1-1 0,0 1 16,76 1-16,-46-1 0,-18-1 15,-6-1-15,-3 2 0,-1 1 16,1-1-16,1-1 16,2 2-16,-1 1 0,2 0 0,-1 1 15,0-1-15,-2-2 0,2 0 16,-2-1-16,3 1 0,0 1 15,4 3-15,1 1 0,-3 0 0,1-1 16,0 0-16,0-2 0,1 1 16,-3 0-16,2-2 0,0 0 15,1 1-15,2-2 0,-4 2 16,1 0-16,3 1 0,-3 1 16,-1-3-16,1-1 0,0-1 15,1 2-15,2-1 0,-4 3 16,1 0-16,3 2 0,-1 0 15,1-2-15,-2 0 0,0 0 0,-3 0 16,1 0-16,-1-1 0,1 0 16,2 0-16,0-1 0,-1-1 15,0-1-15,-1 1 0,0 0 16,-1 1-16,1 0 0,-2 1 16,0 1-16,-2-2 0,0 0 15,-1 0-15,2 0 0,1 0 16,-1 0-16,-1-1 0,2-1 0,-1 1 15,0-1-15,-1-1 0,0 1 16,-2 1-16,-2-2 0,2 2 16,2-1-16,-1 0 0,-2 1 15,-1-1-15,1 3 0,1 0 16,0 2-16,-3-2 0,-1 2 0,0-3 16,-1 1-16,-1-2 0,-1 1 15,1-1-15,-1 0 0,2 0 16,-1-1-16,2 2 0,-3-2 15,-1 0-15,1-1 0,-1 2 16,-2-2-16,4 0 0,-1 1 16,0-1-16,0 2 15,2-2-15,3 2 0,1 0 16,-2 0-16,-1 0 0,-3 0 16,-1 2-16,-2 0 0,-1 1 0,-1-1 15,-2 0-15,-2 1 0,-2-1 16,-1 1-16,-2-1 0,-1 1 15,-1-1-15,-1 1 0,-4 0 16,-1-2-16,-2 0 0,-3 0 16,2 1-16,-4-2 0,1 0 15,-3-1-15,3 3 0,-6-4 0,5 1 16,14 9-16,-19-10 0,0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39.5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5057 50 0,'0'0'0,"0"0"0,0 0 16,0 0-16,0 0 0,0 0 0,0 0 15,-6 3-15,-33 7 0,30-10 16,-1 1-16,-1 0 0,-1-1 16,-2 0-16,-2 1 0,-2 0 15,-2 1-15,-2-1 0,0 2 16,22-3-16,-16 0 0,1 3 15,-3-3-15,0 0 0,-1 0 16,19 0-16,-19 1 0,-11 0 16,-7-1-16,-3 1 0,-2-1 15,0 0-15,-2 0 0,-1 0 0,1 0 16,-103 0-16,68 0 0,21-1 16,6-1-16,2 2 0,-2-3 15,-1 3-15,-2 0 0,-1 0 16,0-1-16,0 0 0,0-1 15,0 1-15,-1-2 0,1 0 16,3 1-16,-3 0 0,1 0 16,0 2-16,-2 0 0,1 0 0,0-1 15,2-1-15,-2-1 0,1 0 16,2-1-16,2 1 0,1-3 16,-1 2-16,1 2 0,3 0 15,1 2-15,-2 0 0,-3 0 16,1-3-16,1 0 0,1 2 15,3-2-15,-1 1 0,-2 1 16,1-1-16,4 1 0,3 1 0,0 0 16,-2-2-16,-4 1 15,-1 1-15,1-2 0,2 1 16,3 0-16,2 0 0,-1 0 16,-2 1-16,-2-1 0,0 1 0,2 0 15,-2-1-15,-1 1 0,0 0 16,1 1-16,1 0 0,-1 1 15,-1 0-15,1-1 0,-1-1 16,0-1-16,3 1 0,1 1 0,-3 0 16,0 0-16,-1 1 0,2-2 15,-4 1-15,1 1 0,-1-1 16,4 1-16,-1-1 0,-2 1 16,1-1-16,0 2 0,2-1 15,1-2-15,2 0 0,2 0 16,-3 1-16,1 2 0,4-1 15,3 1-15,3-1 0,7 0 0,5 0 16,4-2-16,5 1 0,2-1 16,0 1-16,1 0 0,1-1 15,1 0-15,4 0 0,-6 1 16,-3 7-16,21 0 0,-6-6 16,0 0-16,1 0 0,0-1 15,-3 0-15,0 0 0,0-1 0,1 1 16,-5-1-16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40.4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3614 131 0,'0'0'0,"0"0"0,0 0 0,0 0 15,0 0-15,0 0 0,-5 2 16,-29 5-16,24-5 0,-1-1 0,-3-1 16,-1-1-16,-1-1 0,-3-1 15,-3-1-15,-1 0 0,23 4 16,-18-2-16,-1-1 0,-2 1 15,1 0-15,-2-1 0,15 3 16,-19-1-16,-9-1 0,-3 0 16,-3 0-16,0 2 0,0 0 15,-3 0-15,-1 0 0,-1 0 16,-2 1-16,0 0 0,-108 0 0,76-3 16,20 1-16,6 1 0,1 0 15,0 2-15,0 0 0,1 1 16,0-2-16,1 1 15,1 0-15,-1-1 0,1 0 0,-1 1 16,-1-1-16,1-1 0,-1 0 16,0 0-16,1 0 0,1 0 15,-1 0-15,1-1 0,1 1 0,-2 0 16,0-1-16,4 0 0,0-1 16,-1-1-16,-1 0 0,3-1 15,2 2-15,1 2 0,-3 0 16,1 0-16,2 0 0,-1 0 15,-5-3-15,4-1 0,2 2 16,5 0-16,-3-1 0,2 1 16,0 0-16,4-1 0,1 0 15,-3 0-15,1 0 0,4 0 0,0 0 16,-2 0-16,0-1 0,5 3 16,5-1-16,1 0 15,-3 1-15,1-1 0,0 1 0,2-1 16,1 0-16,3 0 15,4 1-15,6 0 0,-1-1 0,-5 1 16,-3-2-16,5 3 16,3-2-16,1 1 0,2 1 0,0-1 15,1 0-15,1 1 0,1-1 16,0 1-16,0-1 0,-28 1 16,32 0-16,0 0 0,0 0 15,-2 0-15,0-1 0,1 1 16,1 0-16,0 0 0,0-1 15,1 0-15,2 0 0,0-1 16,1 1-16,0-1 0,34-10 0,-15 5 16,-9 3-16,-4 0 0,-4 3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40.7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0,'0'0'0,"0"0"0,0 0 0,0 0 16,0 0-16,0 0 0,0 0 15,0 0-15,0 0 0,0 0 16,0 0-16,0 0 0,0 0 16,0 0-16,0 0 0,0 0 15,0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41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0,'0'0'0,"0"0"16,0 0-16,0 0 0,0 0 0,0 0 15,0 0-15,0 0 0,0 0 16,0 0-16,0 0 0,0 0 16,0 0-16,0 0 0,0 0 0,0 0 15,0 0-15,0 0 0,7 1 16,50 8-16,-49-7 0,2 0 15,1 1-15,3 1 0,1 1 16,2 0-16,2 1 0,2-1 16,2 3-16,-23-8 0,17 3 15,-1 1-15,2-1 0,1-1 16,0 0-16,-14-1 0,20 2 16,8 1-16,4 1 0,2 0 0,3-1 15,1 1-15,1-2 0,-1 0 16,4-1-16,0 0 0,116 10 15,-81-9-15,-21-2 0,-5 1 16,-1 2-16,0-2 0,-1 0 16,1-1-16,1-2 0,-2 1 15,2-2-15,-1-1 0,-2 0 0,0 3 16,2 1-16,0-1 0,-1-1 16,1 1-16,1 0 0,0 0 15,1-1-15,2 0 0,1 0 16,0 2-16,3 0 0,-2-1 15,1-2-15,-1 2 0,1 0 16,-1 3-16,-1 0 0,-1 0 16,1 0-16,-1-1 0,1 1 15,0 0-15,0-2 0,0 0 0,-1-1 16,-1 1-16,0-1 0,-2 0 16,0 1-16,0 0 15,1-1-15,2 1 0,-2 0 0,3-2 16,0-1-16,0 0 0,0-2 15,-2 1-15,-2 1 0,0 2 16,0 0-16,0 2 0,-3-1 16,2 1-16,-2-1 0,0-1 15,0-2-15,-2 0 0,-2 0 0,-3 1 16,0 0-16,-4 1 0,-3 0 16,2-1-16,-2-1 0,-1 1 15,-4-2-15,-1 2 0,-3-2 16,0 0-16,-3-2 0,-2-2 15,2-3-15,6-7 0,-21 10 16,-2 1-16,-3 2 0,-2 0 0,-2 1 16,-1 1-16,3 0 0,-5 1 15,5-3-15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45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5554 266 0,'0'0'0,"0"0"0,0 0 15,0 0-15,0 0 0,0 0 16,0 0-16,-6 0 0,-41 3 16,35 0-16,-5-1 0,0-1 15,-6 1-15,-5-2 0,28 0 16,-19 1-16,-3-2 0,-2 1 15,-2-1-15,23 1 0,-26-1 16,-12-1-16,-6 0 0,-4-1 16,1 1-16,-1 1 0,-2-1 0,-2 0 15,-1 1-15,-3 1 0,1-2 16,-2 0-16,0-1 0,-2 2 16,-1-2-16,-163-8 0,133 6 15,23 2-15,2-1 0,0 1 16,-1 0-16,1 0 0,0 0 0,0-1 15,-2 0-15,0-1 0,1 1 16,0 1-16,1 1 0,1 1 16,2-1-16,-1 0 0,-1 0 15,4 2-15,-1 0 0,-1 0 16,-1 0-16,-1 0 0,2 2 16,0 0-16,0-2 0,-2-2 15,2 2-15,-1 0 0,0-1 31,-6 0-31,-13 1 0,-2 0 0,2 0 16,3 0-16,3 0 0,5-1 16,3 2-16,6-1 0,2 0 15,2 1-15,2 0 0,4-1 16,3 2-16,2 0 0,1-1 16,2-1-16,2 0 0,-2 2 15,1-2-15,3 0 0,0 0 0,2 0 16,-1 0-16,3 0 0,0 0 15,2 0-15,-1-2 0,1 1 16,0-1-16,3 0 0,2 0 16,-1 1-16,1-1 0,4 1 15,2 1-15,0 0 0,3-1 16,-1 0-16,1 0 0,3 0 16,1-1-16,2 2 0,5 0 15,1 0-15,-1 0 0,-1 0 0,4 1 16,2-1-16,2 0 0,-2 1 15,1-1-15,1 0 0,1 0 16,-2 0-16,-33 0 0,22-1 16,9 0-16,8 1 0,0 0 15,0 0-15,0 0 0,0 0 16,0 0-16,0 0 0,0 0 16,-3 1-16,1-1 0,0 1 15,0 0-15,0 0 0,-6 50 0,7-14 16,-1-12-16,1-5 0,1-13 15,-1 2-15,-1 1 0,1 0 16,-3 13-16,-2 17 0,1 8 16,1-5-16,1-5 0,-1-1 15,1-3-15,0 0 0,1 5 16,-1-2-16,0-6 0,0 2 0,-1 3 16,0 0-16,0-2 0,0 3 15,0 2-15,0-4 0,-2 2 16,4 0-16,-1-1 0,0-3 15,-1-1-15,-3 0 0,2-3 16,1-1-16,0-1 0,1-2 16,2-1-16,-1-2 0,1-5 15,1-1-15,0 0 0,-2-3 16,2-5-16,2 2 0,-2-1 16,1 0-16,1 2 0,0-4 0,1 0 15,1 0-15,-1-1 16,4 0-16,2 0 0,5-2 0,2 0 15,9-4-15,23-5 0,34-12 16,-14-1-16,-15 3 0,-6 2 16,-4 1-16,1 0 0,1 0 15,1 0-15,-1 1 0,2-1 0,-1 0 16,3 1-16,1 1 16,-1 0-16,1 1 0,2 1 0,3 2 15,-2 0-15,3 0 0,0 0 16,0 0-16,0 4 0,0-2 15,0 1-15,-1 2 0,-2 1 16,3 0-16,0 0 0,1 0 16,2 2-16,0-2 0,1 1 15,0 0-15,0 2 0,0 0 0,-1 1 16,-1 0-16,2 2 0,0 0 16,-1 3-16,4 0 0,0 3 15,-3-4-15,1 3 0,2 0 16,-3-1-16,0-1 0,0-2 15,-1 0-15,0 2 0,1 0 16,-3 1-16,-1-2 0,-4-1 16,0-1-16,-3 1 0,-4-1 0,-1 1 15,-3 0-15,-3 0 0,-5-2 16,-3-1-16,-3 3 0,-4-1 16,-6-3-16,-5 0 0,-2 0 15,-4-1-15,0-1 0,-2 0 16,1 0-16,-3-1 0,-2 0 15,12 3-15,-2 4 0,-10-6 16,-2 0-16,1-1 0,-29 1 16,22-1-16,-2-1 0,-1 0 15,-30-3-15,-42-4 0,-6-1 0,24 2 16,11 1-16,4 0 0,-2 0 16,-3-1-16,-1-1 0,-2 1 15,-2-1-15,-5 0 0,3 1 16,-3-1-16,0 1 0,-5 0 15,1 0-15,0 0 0,1 3 16,-2 0-16,-1 1 0,0 1 16,-1-1-16,0 1 0,-3 0 0,-2 2 15,2 0-15,-1 0 0,-2 0 16,-1-1-16,-1-1 0,4-1 16,2 0-16,0 2 0,3 1 15,2 0-15,1-2 0,5 2 16,3 0-16,1-1 0,3 0 15,3-1-15,4-3 0,1-1 16,4 0-16,6-3 0,2 0 0,4 0 16,3 0-16,4-1 0,1 0 15,-2-4-15,3 0 0,2-2 16,-1-4-16,0-4 0,5 1 16,3 1-16,2-1 0,2 0 15,1-6-15,-1-1 0,-1-1 16,-3-4-16,2-2 0,0 0 15,1 1-15,1 0 0,4-1 0,-1 1 16,1 0-16,1 0 16,1 0-16,0 1 0,0-2 0,1 2 15,0 0-15,2 0 0,1 2 16,1-2-16,0 0 0,1 2 16,-1 3-16,1 1 0,-1 0 15,0 2-15,1 3 0,-2 4 16,1 0-16,-1-1 0,1 1 15,-1 4-15,2 5 0,-2 0 0,1-2 16,-1 5-16,1-1 0,1-1 16,-2 6-16,1-2 0,1 1 15,-2 0-15,1 2 0,0-2 16,7-23-16,-8 28 0,0 0 16,0 0-16,0 0 0,0 0 0,2-2 15,21-2-15,-8 8 16,-3 0-16,-2-1 0,1 0 15,0 0-15,-4-1 0,1 1 0,0-1 16,2 1-16,13 4 0,14 4 16,4-1-16,0-3 0,-2-1 15,-2 1-15,-1 0 0,-4 0 16,2-1-16,3 1 0,2 1 16,0-1-16,-1 1 0,2 1 15,1-3-15,-3-1 0,0-1 0,1-1 16,2 0-16,1-1 0,2 0 15,-1 0-15,4 0 0,-4 0 16,1 0-16,1-2 0,3-2 16,-2 2-16,2 0 0,0 0 15,0-2-15,-2 2 0,1 2 16,2-2-16,-1 1 0,1-1 16,1 1-16,1 0 0,2-1 15,0 0-15,-1 2 0,1-2 16,3 0-16,-1 1 0,1-2 0,-1-1 15,1-3-15,-2 3 0,-1 1 16,1 1-16,2 1 0,-2-1 16,1 2-16,0-2 0,1 2 15,-3-1-15,3-1 0,-2 0 16,1 0-16,-3 2 0,2 1 0,1 2 16,-2-2-16,-3 1 0,0-2 15,1 0-15,-2-1 0,0 1 16,-3-1-16,1 1 0,-2 0 15,-2-2-15,1-2 0,0 1 16,-3-1-16,0-1 0,-2 1 16,0 0-16,-3 0 0,1 3 15,3 1-15,-3-1 0,1 2 16,-1 0-16,-2 1 0,0-2 0,-3-1 16,0-2-16,0-1 15,1 0-15,0 1 0,0-1 16,-3 0-16,-1 1 0,1-1 15,1 2-15,-4 0 0,1 0 0,-1 1 16,0 0-16,-4 1 0,2-1 16,1 0-16,-6-1 0,2 0 15,0 0-15,3 0 0,-3 0 0,-3 0 16,0 0-16,1 1 0,1-1 16,3 1-16,2-1 0,-7 2 15,-5-2-15,1 0 0,3-2 16,1 2-16,0 0 0,0-1 15,-4 0-15,77 3 0,-76 0 16,0-1-16,1 1 0,-1-2 16,1 0-16,-1-3 0,0 1 15,-1-1-15,0 1 0,0 1 0,0 0 16,-1 2-16,1-1 0,0 0 16,0 0-16,2 0 15,-4-1-15,1 0 0,-1 1 0,0-2 16,-2 0-16,1 0 0,0 0 15,1-1-15,-1 0 0,0 0 16,-1 0-16,0 0 0,0 2 16,0 1-16,0 1 0,-3 0 15,0 3-15,-1-1 0,-2 0 0,-5-3 16,10 5-16,-10-5 0,0 0 16,0 0-16,0 0 0,0 0 15,22 6-15,-22-6 0,0 0 16,0 0-16,0 0 0,0 0 15,0 0-15,0 0 0,0 0 16,0 0-16,0 0 0,0 0 0,0 0 16,0 0-16,0 0 0,30 1 15,-30-1-15,0 0 0,4 4 16,-3-1-16,1 2 0,-1-1 16,2 2-16,0-1 0,1-2 15,1 1-15,-1-2 0,2 0 16,-1 0-16,1 0 0,2-1 15,-1-1-15,-1 3 0,1-2 16,0 3-16,0-2 0,-7-2 16,4 2-16,-3-1 0,5 1 0,-1 0 15,2 0-15,1 2 0,0-2 16,1 0-16,-1 1 0,-1-2 16,0 1-16,-2-2 0,0 2 15,1-1-15,-6-1 0,0 0 16,0 0-16,3 0 0,10 3 15,-4-1-15,-9-2 0,0 0 0,0 0 16,0 0-16,0 0 0,0 0 16,0 0-16,1 1 0,0 0 15,1 0-15,-1-1 0,-1 2 16,0-1-16,0 1 0,0-1 16,-1 2-16,-47 51 0,29-32 15,15-17-15,1-3 0,-1 4 16,-3 1-16,1 0 0,2 0 15,-1 0-15,2-1 0,0-2 0,-16 29 16,13-14-16,1-6 0,3-5 16,2 1-16,-2-2 0,2 0 15,0-2-15,0-5 0,0 0 16,0 0-16,0 0 0,0 0 16,0 0-16,0 0 0,0 0 15,0 0-15,0 0 0,0 0 16,0 0-16,0 0 0,0 0 15,0 3-15,-1 0 0,1-1 0,0-2 16,0 4-16,-1 0 0,-40 18 16,9-14-16,13-5 0,3-1 15,3 0-15,1 0 0,1 0 16,0 1-16,4-1 0,1 0 16,-3 0-16,3-1 0,-3 0 15,7 1-15,-6-1 0,-6 1 16,2 1-16,-2 0 0,-1 0 0,3-1 15,-1 1-15,2-2 0,0 1 16,1-1-16,0 1 0,-2 0 16,-2-1-16,3 1 0,0-2 15,-1 2-15,1-1 0,0 1 16,-1-2-16,2 1 0,1-1 16,-1 2-1,1-1-15,-47 4 0,27-2 0,11-1 0,6-1 16,2 0-16,-1-1 0,5 2 15,-1-1-15,1 0 0,-1-1 16,1 1-16,-1 1 0,1 0 16,-1 0-16,2 1 0,0-2 15,0 1-15,1 1 0,4-3 16,0 0-16,0 0 0,0 0 16,0 0-16,0 0 0,0 0 0,0 0 15,0 0-15,0 0 0,0 0 16,-1 0-16,-15 13 0,16-13 15,0 0-15,0 0 0,0 0 16,-2 1-16,1 0 0,0 0 16,-1 0-16,1-1 0,-1 2 15,1-1-15,0-1 0,-1 2 16,1-1-16,-43 19 0,20-10 0,10-5 16,6-2-16,1-1 0,2 0 15,0-1-15,5-1 0,0 0 16,0 0-16,0 0 0,0 0 15,-1 0-15,-2 0 0,2 0 16,0-1-16,1-1 0,0 0 16,0 2-16,0-1 0,1 0 0,-1 0 15,1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00.78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fitToCurve" value="1"/>
    </inkml:brush>
  </inkml:definitions>
  <inkml:trace contextRef="#ctx0" brushRef="#br0">10682 128 0,'0'0'0,"0"0"0,0 0 16,0 0-16,0 0 0,0 0 15,0 0-15,0 0 0,0 0 16,0 0-16,0 0 0,0 0 15,0 0-15,0 0 0,0 0 16,0 0-16,0 0 0,0 0 0,0 0 16,0 0-16,0 0 0,0 0 15,0 0-15,0 0 0,0 0 16,0 0-16,0 0 0,-48 4 16,41-4-16,0 2 0,0-1 15,-1 2-15,8-3 0,0 0 16,-26 10-16,19-6 0,0-3 15,1 1-15,-3-1 0,1 1 16,0-2-16,-1 0 0,0 0 0,0-2 16,1 1-16,-3 1 0,-2 0 15,0-1-15,-1 1 16,-2 1-16,16-1 0,-28 5 16,28-5-16,-8 2 0,-1 0 15,-1-1-15,1 2 0,6-3 16,-8 0-16,-3 4 0,-1-2 15,2-1-15,-1 0 0,-1 1 0,-3-2 16,-2 2-16,2-1 0,3 0 16,0 0-16,1 0 0,-4 0 15,-2-1-15,-1 1 0,2 1 16,0-2-16,-3 1 0,-4 1 16,3-1-16,-1 1 0,5-1 15,-2 0-15,-1 1 0,2-2 16,1 0-16,-1 2 0,0-2 15,0 0-15,-2 0 0,-3-2 0,-8 2 16,3 0-16,8 0 0,3 0 16,-4 2-16,-1-2 15,-2 1-15,1-1 0,0 0 0,1 1 16,1-1-16,-2-1 0,2 1 16,-2 0-16,-2-1 0,0-1 15,-2 2-15,2 0 0,-2 0 0,0 0 16,1 3-16,-2-1 0,0-1 15,4 0-15,-3 2 0,-1-2 16,3 1-16,1-1 0,-3 0 16,3 0-16,0-1 0,3 0 15,-2 1-15,-3-1 0,-4 3 16,6-3-16,0 0 0,-2 1 16,0 0-16,2 0 0,0-1 15,-1 3-15,3-3 0,-2 0 16,-3 1-16,-2 0 0,3 1 0,0-2 15,-4 3-15,4-1 0,0-1 16,0 1-16,-3-2 0,0-2 16,-3 0-16,1 1 0,3 0 15,0 2-15,-1-1 0,1 0 16,-3 0-16,0 0 0,-1 3 0,0-1 16,4 1-16,2-1 0,1-1 15,0 0-15,0-2 0,-8-1 16,1 0-16,4 1 0,3 0 15,1 2-15,-7 0 0,-1 2 16,0 0-16,0-1 0,2 0 16,4-2-16,0 0 0,-3 0 15,0 0-15,1 0 0,-2 0 16,1-2-16,-3-2 0,-2-1 16,7 2-16,4 1 0,-1 1 0,-3 1 15,-3-1-15,2 1 0,-2 1 16,-2 0-16,-2 1 0,2 1 15,3-2-15,2-1 0,-1 0 16,1 0-16,-4 2 0,-4-1 16,5-1-16,0-1 0,1 2 15,-5-1-15,1-3 0,-3 1 16,5 0-16,7 2 0,-5 2 0,-4 0 16,0 1-16,-1 0 0,1-1 15,1 0-15,2-2 0,1 0 16,-5 0-16,1 0 0,-1-3 15,4 2-15,-2 1 0,-2 0 16,1-1-16,-1-1 0,-1 2 16,0-1-16,2-1 0,1 1 15,0 1-15,2 0 0,-1 1 0,-4-1 16,1 1-16,-1 1 0,-1-2 16,2-2-16,-1 1 0,2 1 15,2 0-15,-1 0 0,-2 0 16,1 0-16,1 0 0,-1 0 15,0 0-15,1 1 0,0-2 16,1 1-16,0 0 0,-4 0 16,3 0-16,0-1 0,-4-2 15,2 2-15,4-1 0,-3-1 0,4 3 16,0-1-16,-1-1 0,1 1 16,-2 1-16,0 0 0,-1 0 15,-1-3-15,-1 1 0,2-1 16,0-1-16,0 0 0,1 1 15,0 0-15,3 2 0,1 1 16,-2 0-16,-2 0 0,0 1 0,2 0 16,-3-1-16,1-2 0,-2-1 15,1-1-15,2-1 0,-1 2 16,3 1-16,2 0 0,-2 1 16,-2 0-16,-3-2 0,1-1 15,1-1-15,1 3 0,2-2 16,0 2-16,3 1 0,-3 0 15,-4-2-15,0 0 0,2-2 16,4 0-16,-4 1 0,2 0 16,-3 0-16,1 0 0,0 1 0,4 0 15,2 2-15,-4-2 0,-3 0 16,-1-1-16,2 0 0,4 1 16,-2 0-16,-3-1 0,4 1 15,0 0-15,1 1 0,2 0 16,-4-1-16,-2 0 0,2 0 15,0-1-15,3 3 0,0-1 16,-2-1-16,-1 1 0,-4-2 0,0 2 16,4 0-16,1-1 0,3 2 15,4 0-15,-2-1 0,-5 1 16,0 0-16,1 0 0,4 1 16,5-1-16,-5 0 0,-8-1 15,2 2-15,3-2 0,2 1 16,1-2-16,-5-1 0,-4 1 15,5 0-15,2 1 0,1 2 16,2 2-16,-7 2 0,-3 5 0,6-3 16,5-2-16,0-2 0,2-1 15,5-1-15,-5 0 0,-5-1 16,-1 0-16,-4 0 0,-2-1 16,9 2-16,2-1 0,-3 1 15,-1 0-15,-1-1 0,-1-2 16,0 3-16,6-1 0,1 0 15,-2 0-15,0 0 0,6-1 0,-3 2 16,-10 2-16,7-2 0,4 0 16,-5 1-16,-3 0 0,2 1 15,-1 0-15,-2 0 0,6-2 16,6 1-16,-7-1 0,0 0 16,2-1-16,-3 1 0,-3 0 15,1 0-15,3 0 0,-4 1 16,-1 0-16,9 0 0,-1-1 15,-3 1-15,1 1 0,1 0 0,-3 0 16,-5 2-16,4-2 0,11 0 16,-2 0-16,0-2 0,0 0 15,2 0-15,2 0 0,-6 0 16,-8 0-16,5-1 0,5-1 16,4 1-16,-6 1 0,-6-2 15,3 1-15,6-1 0,3 1 0,-1 1 16,-3-2-16,2 1 15,1 0-15,1 1 0,-1-1 0,-4 0 16,-1 0-16,4 1 0,3 0 16,-1 0-16,-4-1 0,1-1 15,-1 2-15,2-1 0,2-2 16,1 3-16,2 0 0,-3-2 16,-5 1-16,-1-2 0,1 2 0,2-1 15,6 1-15,-1 1 0,-2-2 16,-2 1-16,2-1 0,0 1 15,1 1-15,0-3 0,2 2 16,-40-8-16,22 5 0,10 1 16,3 3-16,4 0 15,-1 0-15,3 0 0,1 0 0,-1 0 16,1 0-16,0-1 0,0 0 0,6 1 16,0 0-16,0 0 0,0 0 15,0 0-15,0 0 0,0 0 16,0 0-16,0 0 0,0 0 15,0 0-15,0 0 0,0 0 16,0 0-16,0 0 0,0 0 16,-3 0-16,-19-2 0,22 2 15,0 0-15,0 0 0,0 0 16,0 0-16,0 0 0,0 0 16,0 0-16,0 0 0,0 0 0,0 0 15,0 0-15,0 0 0,0 0 16,-1 0-16,1 0 0,-1-2 15,1 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2.660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13 0 0,'0'0'0,"0"0"0,-2 7 0,0 9 0,0-4 16,1-1-16,0 2 0,-2 1 15,1 1-15,2 1 0,0 0 16,3 1-16,0 0 0,2 2 16,-1-1-16,1-1 0,-1-1 15,-2-4-15,-2-12 0,0 0 16,4 15-16,-4-18 0,-1-5 16,1-4-16,-1-11 0,-1 8 0,2 6 15,0 9-15,0 0 0,0 0 16,0 0-16,0 0 0,0 0 15,0 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2.908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0 0 0,'0'0'0,"0"0"0,0 0 0,0 0 0,0 0 16,0 0-16,0 0 0,0 0 16,0 0-16,0 0 0,0 0 15,0 0-15,0 0 0,0 0 0,0 0 16,0 0-16,0 0 0,0 0 16,0 0-16,0 0 0,0 0 15,0 0-15,0 0 0,0 0 16,0 0-16,0 0 0,0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3.403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0 157 0,'0'0'0,"0"0"15,0 0-15,0 0 0,0 0 0,0 0 16,16 66-16,-12-51 0,-4-15 16,0 0-16,0 0 0,0 0 0,0 0 15,17 59-15,-17-59 0,0 0 16,0 0-16,0 0 0,0 0 16,0 0-16,6-25 0,-4 16 15,-1 1-15,5-20 0,-2 15 16,1-1-16,1 0 0,0 0 15,1 1-15,0-1 0,0 1 16,0-1-16,1-2 0,2 0 16,-1 1-16,1-1 0,-1 2 0,-1 1 15,2 2-15,0 2 0,-1 4 16,1 1-16,-2 4 0,1 2 16,1 1-16,0 2 0,0 5 15,1 2-15,2 5 0,-2 4 16,-1 1-16,0 1 0,-9-18 15,5 15-15,-1 8 0,1-4 16,-2-3-16,-1-3 0,-1-4 0,1-4 16,-2-2-16,2 1 0,-1 0 15,-2-6-15,1 2 0,-1-4 16,0-1-16,0 0 0,0 0 16,0 0-16,0 0 0,0 0 15,0 0-15,0 0 0,0 0 16,0 0-16,0 0 0,0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1:37.1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71 307 0,'0'0'0,"0"0"0,0 0 0,0 0 0,0 0 16,0 0-16,0 0 0,0 0 0,0 0 15,0 0-15,0 0 0,0 0 16,49-25-16,-49 25 0,15-5 16,-7 3-16,2 1 0,3-1 15,5 0-15,1-2 0,3-1 16,1 0-16,-23 5 0,17-2 15,0-1-15,3 3 0,-1-1 16,2 1-16,-18 0 0,19 0 0,9-1 16,6 0-16,4-1 0,0 0 15,-1-1-15,1 3 0,-2-3 16,2 3-16,2 0 0,-1 0 16,99-1-16,-68 0 0,-18 0 15,-2 1-15,-2 0 0,1 3 16,-2 2-16,-1 0 0,-1 1 15,-1-4 1,6 1-16,8-1 0,3-1 0,2 2 16,-2-3-16,0-1 0,-2 1 15,-1 0-15,1-2 0,-5 1 16,0 1-16,-2 0 0,-2-2 16,3 1-16,0-2 0,-1 0 15,-2 1-15,2 0 0,-1 2 16,2 0-16,2-1 0,-2-1 15,0 1-15,2-2 0,1 2 0,-2-1 16,1 1-16,-1 0 0,3 1 16,-1 1-16,1-1 0,0-2 15,1-1-15,0 1 0,-3 0 16,0 2-16,0 0 0,1 0 16,-3 2-16,1-2 0,-1-1 15,0 0-15,-1 1 0,-3 0 16,0-2-16,0 1 0,1-1 15,-1 1-15,0-2 0,-2 2 0,1-2 16,-1 1-16,-1 1 0,1-1 16,-1 0-16,-2 0 0,0 1 15,-1 1-15,2 0 0,-1-1 16,-1-1-16,-1 2 0,0-3 16,-1 0-16,-1 1 0,1 0 15,0-2-15,0 2 0,1-1 16,-3 0-16,2-1 0,-2 0 15,0 1-15,1-1 0,-5 1 16,-3 1-16,0 1 0,0 1 0,-1-1 16,-1 0-16,0 0 0,-1 1 15,-3-1-15,1 1 0,2-1 16,-4-1-16,-3 0 0,-5 1 16,9-2-16,2 1 0,-6 1 15,-7 0-15,-1 0 0,0-1 0,-2 2 16,-1-1-16,-4-1 0,1 1 15,-1 1-15,-1-1 0,0 0 16,-4 0-16,1 1 0,-1-2 16,-1 2-16,0 0 0,0 0 15,26-4-15,-30 4 0,0 0 16,0 0-16,0 0 0,0 0 16,0 0-16,2-1 0,0 1 15,0 0-15,-1 0 0,1 0 16,-2 0-16,0 0 0,0 0 0,0 0 15,-2 0-15,1 1 16,-1-1-16,1 0 0,1 0 0,-3 0 16,-1 1-16,-112 16 0,67-10 15,34-5-15,-4 1 0,-14 3 16,-9-2-16,2-1 0,3-2 16,-1 0-16,-11-1 0,-6-1 15,1 0-15,3 1 0,1 0 0,-1 1 16,1 0-16,-2 0 0,-3-1 15,-2 3-15,1 0 0,0 0 16,1 0-16,-1-2 0,2 1 16,-2-2-16,0-1 0,-2 1 15,1 0-15,-2 2 0,-1 0 16,1 0-16,3 0 0,-1-1 16,0 0-16,-2-1 0,2 2 0,-2 0 15,0 0-15,2 1 0,-3-2 16,-2 1-16,0-2 0,-3-2 15,3 1-15,-3 1 0,3 1 16,-3-1-16,0-1 0,1-2 16,0 3-16,-2 0 0,0 2 15,1 0-15,1 0 0,1-1 16,-3-1-16,2-1 0,0-1 16,1 1-16,2 1 0,-3 1 0,1-1 15,0 0-15,3-1 0,1 1 16,3-3-16,0 1 0,0 0 15,4 0-15,1 2 0,-3-1 16,-2-1-16,2-1 0,-1 0 16,3 1-16,0 0 0,2-1 0,1-2 15,-1 0-15,3 0 16,-1 0-16,1 1 0,2-1 0,2 2 31,-2-2-31,-10-2 0,0-1 0,3 1 16,2 2-16,2 2 0,2-1 15,2-1-15,0 0 0,3-1 16,2 1-16,1 1 0,-1-1 16,-2 3-16,3 0 0,0 0 15,1 1-15,-3-2 0,4 1 0,-1-2 16,0 0-16,1 1 0,-24-2 16,26 3-16,1 0 0,1 2 15,0-1-15,2-1 0,4 1 16,3-2-16,1 1 0,2 0 15,1 0-15,1 1 0,3-2 16,0 1-16,2-1 0,3-1 16,1 0-16,1 0 0,8 4 0,0 0 15,-13-5-15,13 5 0,0 0 16,0 0-16,0 0 0,0 0 16,0 0-16,0 0 0,0 0 15,0 0-15,0 0 16,0 0-16,0 0 0,0 0 0,0 0 15,-3 13-15,6-8 0,1 1 16,0 0-16,1 0 0,2-1 16,3 1-16,2-2 0,3-1 0,0-1 15,0 1-15,0-1 0,1-2 16,3-3-16,2 0 0,-21 3 16,3 0-16,10-3 0,20-4 15,8-2-15,-4 2 0,0 0 16,1 2-16,-1 1 0,-2 0 15,5 0-15,0 1 0,-2-1 16,-1 2-16,2 0 0,-1 0 0,1 0 16,0 0-16,2-1 0,0 0 15,3 3-15,2 4 0,1 2 16,-1-2-16,-1-1 0,2 1 16,3-1-16,2 1 0,-1 1 15,-1 0-15,3 0 0,3-1 16,-1-1-16,1 4 0,-3-1 15,2 0-15,2 1 0,-2-1 16,-1-1-16,1 1 0,-2 0 0,2 3 16,-3-1-16,-2 0 0,2-1 15,-1 0-15,-2 0 0,-3 1 16,-2 1-16,-3-1 0,-4 3 16,-3-2-16,-4 0 0,-5 0 15,-6-1-15,-6-2 0,-4 0 16,0-1-16,-3 0 0,-2-1 0,1 2 15,-4-4-15,1 2 0,-1-2 16,1 3-16,-1 0 0,-39 47 16,-29-6-16,15-16 0,5-10 15,1 0-15,1-1 0,-1-4 16,-5 0-16,-2-2 16,-5 0-16,-3 1 0,-2 1 0,-4 1 15,-1 1-15,0 1 0,-2 0 16,0 0-16,2-1 0,4-1 15,0-4-15,2 0 0,5 1 0,4-3 16,2 0-16,4-3 0,6-1 16,4-1-16,0 2 0,3 1 15,4 2-15,5-2 0,6-1 16,5-2-16,2 1 0,0 0 16,4-2-16,-1 0 0,5-1 15,-3 2-15,2 0 0,2-2 0,0 1 16,3-2-16,-1 0 0,-2 4 15,32 22-15,-2-17 0,5-4 16,10 0-16,10 1 0,0-1 16,-4-2-16,-1-1 0,0-2 15,2 1-15,0-2 0,3 1 16,3-1-16,1 1 0,0-2 16,-2 0-16,2 0 0,0 0 0,0-2 15,-3 4-15,1 0 0,-2 0 16,-2 0-16,1 0 0,-5 0 15,1 0-15,-4-2 0,-3 0 16,-5 2-16,-3 2 0,-4 2 16,0-3-16,-2 1 0,-9-2 15,-3 1-15,-4-3 0,-4 1 16,1 0-16,-3-1 0,2 1 16,-5 0-16,7 0 0,-8-1 0,3 0 15,3 1-15,0 5 0,-18-3 16,-3-1-16,-4-1 0,9-1 15,-1 0-15,-13-1 0,-43-1 16,-19 3-16,15 0 0,12-1 16,3 0-16,-1-1 0,-2 0 15,-1 1-15,-4 1 0,-2 0 16,1 1-16,-1-1 0,1-2 16,-5 1-16,3 1 0,0 0 0,2 2 15,3 0-15,1-2 0,5 1 16,1-2-16,5 1 0,3 0 15,6 2-15,6 0 0,3 0 16,2 0-16,6 0 0,7 0 16,7-2-16,10-1 0,-17 3 15,10-3-15,1-2 0,4-1 0,2-2 16,7-8-16,-2 7 0,2-1 16,-4 4-16,2-1 0,1-1 15,-1 0-15,1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4.608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171 0 0,'0'0'0,"0"0"0,0 0 0,-5 1 0,5-1 16,-7 2-16,-25 5 0,24-4 0,0 1 16,-3 2-16,0-1 0,0 0 15,-1 2-15,2 0 0,1 5 16,-1 3-16,1 4 0,-1 1 15,3 1-15,0-3 0,5-1 16,0-1-16,2-1 0,3 0 16,0-1-16,1-1 0,1 0 0,4-3 15,1-1-15,3-1 0,2-2 16,1-1-16,3-2 0,2-1 16,-1-3-16,-2-1 0,0-1 15,-2-3-15,-1-2 0,-1-1 16,-2 0-16,2-2 0,-3-1 15,-2-2-15,-3 0 0,-5-1 16,-2-1-16,-3-2 0,-2 1 16,1 0-16,-2 8 0,7 9 15,0 0-15,0 0 0,0 0 0,0 0 16,0 0-16,0 0 0,0 0 16,0 0-16,0 0 0,0 0 15,0 0-15,0 0 0,0 0 16,0 0-16,0 0 0,0 0 15,0 0-15,0 0 0,0 0 16,0 0-16,0 0 0,0 0 0,0 0 16,0 0-16,0 0 0,0 0 15,-10-11-15,2 1 0,0 1 16,1 1-16,2 0 0,-1 2 16</inkml:trace>
  <inkml:trace contextRef="#ctx0" brushRef="#br0" timeOffset="419">369 116 0,'0'0'0,"0"0"0,0 0 0,0 0 16,-1 5-16,2 1 0,-1-6 0,7 38 15,-7-28-15,0 1 0,0-11 16,0 0-16,-2 32 16,2-23-16,-1-1 0,1-8 0,0 0 15,0 0-15,0 0 0,0 0 16,0 0-16,0 0 0,0 0 15,1 1-15,-1-9 0,2 2 0,1 0 16,-2-2-16,4-2 0,17-29 16,-15 23-16,-1 3 0,0-1 15,1-2-15,0 1 0,0 0 16,1 1-16,0 2 0,2 1 16,-1 2-16,1 1 0,1 2 15,-2 3-15,2 4 0,-1 2 16,1 3-16,1 3 0,2 3 15,-2 2-15,0 3 0,1 0 0,-4 2 16,1 1-16,-3 0 0,-1 0 16,-6-20-16,2 6 0,2 2 15,0 3-15,-1-4 0,-1-2 16,1 0-16,-2 0 0,2-2 16,-1 3-16,-2-6 0,0 0 15,0 0-15,0 0 0,0 0 0,0 0 16,0 0-16,0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3.755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38 0 0,'0'0'0,"0"0"0,0 0 0,2 6 0,5 18 16,-5-12-16,0 4 0,0 2 15,4 6-15,-1 4 0,-5-28 16,3 21-16,1 2 0,-1 2 16,0-1-16,-3-21 0,4 23 15,-2 8-15,2 2 0,-1 0 0,0 0 16,1-2-16,-1-2 15,-1-2-15,3-2 0,-3-2 0,1-4 16,0-4-16,-2-3 0,1-2 16,-1-4-16,0-2 0,3 19 15,-4-26-15,0 0 0,0 0 16,0 0-16,0 0 0,0 0 16,0 0-16,0 0 0,0 0 0,0 0 15,0 0-15</inkml:trace>
  <inkml:trace contextRef="#ctx0" brushRef="#br0" timeOffset="256">281 372 0,'0'0'0,"0"0"0,0 0 16,0 0-16,0 0 0,0 0 15,0 0-15,-41-3 0,32 1 0,-3-1 16,-2 1-16,-2 1 0,16 1 15,-40 0-15,18 1 0,0 1 16,-1 1-16,3-1 0,0 0 16,4 1-16,16-3 0,-23 3 15,23-3-15,-3-2 0,7 0 16,4 0-16,13-2 0,-7 1 16,-14 3-16,0 0 0,0 0 0,0 0 15,0 0-15,0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1.418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60 305 0,'0'0'0,"0"0"0,0 0 0,0 0 0,0 0 16,0 0-16,0 0 0,0 0 16,0 0-16,0 0 0,0 0 15,0 0-15,0 0 0,0 0 0,0 0 16,0 0-16,0 5 16,3 1-16,6 45 0,-7-41 0,-1 1 15,2 4-15,0 3 0,1 5 16,0 2-16,-4-25 0,1 18 15,0 3-15,2-1 0,-1 1 16,-1-1-16,-1-18 0,1 18 16,1 4-16,-2 1 0,1-5 15,-1-1-15,0-2 0,0 0 0,-1 0 16,1-3-16,0-2 0,-2-1 16,2-3-16,-2 22 0,-7 17 15,9-47-15,0 0 0,0 0 16,0 0-16,0 0 0,0 0 15,0 0-15,0 0 0,0 0 16</inkml:trace>
  <inkml:trace contextRef="#ctx0" brushRef="#br0" timeOffset="510">85 93 0,'0'0'0,"0"0"0,0 0 0,-2-5 16,2 5-16,0-6 0,0 6 16,0 0-16,0 0 0,0 0 15,0 0-15,14-55 0,-9 51 16,2-1-16,1 1 0,2 0 15,1 1-15,1 0 0,3 1 16,0 1-16,2 0 0,-1 2 0,2 0 16,-1 1-16,3 4 0,0 0 15,-1 2-15,2 2 0,-21-10 16,12 7-16,0 1 0,-2 0 16,1 2-16,8 15 0,-10-8 15,-2-1-15,-3 1 0,-2-6 16,-2-1-16,-3 11 0,-12 17 15,-36 31-15,40-58 0,-20 19 16,16-19-16,-10 6 0,-3 1 0,-4-3 16,2 0-16,0-2 0,3-3 15,0 1-15,2-4 0,6 0 16,1-2-16,5 0 0,4-3 16,4-1-16,5-1 0,0 0 15,0 0-15,0 0 0,0 0 16,0 0-16,0 0 0,0 0 15,0 0-15,0 0 0,0 0 0,0 0 16,0 0-16</inkml:trace>
  <inkml:trace contextRef="#ctx0" brushRef="#br0" timeOffset="968">453 834 0,'0'0'0,"0"0"0,-2 4 0,-8 12 0,10-16 15,-11 21-15,6-12 0,-1-1 16,6-8-16,0 0 0,-12 16 16,12-16-16,-7 0 0,4-3 15,2-3-15,-2-1 0,0-2 16,1-2-16,0-1 0,1-2 16,2-4-16,1-1 0,0-5 15,1 1-15,1-1 0,2-1 0,1-2 16,-1 0-16,4 2 15,1 0-15,-11 25 0,9-16 0,12-13 16,-2 5-16,0 3 16,-2 4-16,-2 1 0,1 3 0,-1 2 15,1 0-15,-2 2 0,2-2 16,-10 7-16,1-1 0,-3 3 0,1-2 16,-3 3-16,3-2 0,-5 3 15,1-1-15,5-3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09.954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3492 344 0,'0'0'0,"0"0"0,0 0 16,0 0-16,0 0 0,0 0 15,0 0-15,0 0 0,0 0 16,0 0-16,0 0 0,0 0 0,0 0 16,0 0-16,0 0 0,0 0 15,0 0-15,0 0 0,0 0 16,1 8-16,9 44 0,-10-52 15,6 9-15,0-2 0,-1-3 16,2 2-16,3-2 0,-1 0 16,1 2-16,2 2 0,-1 2 15,1 1-15,2 0 0,0 1 16,1 2-16,-15-14 0,9 10 0,1-1 16,1 0-16,0 0 0,0 0 15,-10-7-15,10 7 0,5 4 16,3 3-16,2 0 0,-1 1 15,1-1-15,44 31 0,-28-22 16,-11-8-16,-4-1 0,-3-2 16,0-1-16,-1-1 0,-2 0 15,1 0-15,-1 1 0,-1 3 16,2 1-16,-5-3 0,0-3 0,0 0 16,-2-3-16,-2-2 0,-1-1 15,0-1-15,0 1 0,-2-1 16,1-2-16,-2 2 0,0-2 15,0 0-15,0 1 0,-1-2 16,-1 1-16,1 0 0,20 10 16,-23-12-16,0 0 0,0 0 15,0 0-15,0 0 0,0 0 0,0 0 16,0 0-16,0 0 0,0 0 16,0 0-16,2 1 0,1 0 15,-2-1-15,0 0 0,1 0 16,0 0-16,0 0 0,-1-2 15,-1 0-15,1 0 0,-1-1 16,-1-1-16,0-1 0,-33-73 16,25 61-16,-6-18 0,6 17 15,3 5-15,1 3 0,2 1 0,-1 1 16,1 1-16,2 1 0,-2 0 16,2 0-16,-1 2 0,1 0 15,1 4-15,0 0 16,0 0-16,0 0 0,0 0 0,0 0 15,0 0-15,0 0 0,0 0 16,0 0-16,0 0 0,0 0 16,0 0-16,0 0 0,0 0 0,0 0 15,0 0-15,0 0 0,0 0 16,0 0-16,-1-7 0,1 7 16,0 0-16,0 0 0,-2-1 15,2 0-15,0 1 0,0-2 16,0 1-16,0 0 0,0 1 15,2 0-15,-1 0 0,0 0 16,10 13-16,49 62 0,-44-52 0,3 14 16,-7-15-16,-3-9 0,-4-9 15,-1-1-15,-2 2 0,9 9 16,-2-5-16,-4-2 0,-1-2 16,-1-1-16,0 1 0,-3-5 15,0 0-15,0 0 0,0 0 16,0 0-16,0 0 0,0 0 15,0 0-15,0 11 0,0-11 16,0 0-16,-2 0 0,2 1 0,-1 0 16,-1 0-16,1 0 0,0 1 15,-1-2-15,-41 12 0,13-5 16,10-2-16,5-2 0,3 0 16,0-3-16,-2 1 0,3-2 15,-1 1-15,-3 0 0,7 0 16,0 0-16,-2 0 0,2 0 15,-2 0-15,2 0 0,0 0 0,1 0 16,-1 0-16,1-1 0,-33-1 16,20 1-16,6 0 0,5 0 15,1 1-15,1 0 0,1 0 16,6 0-16,0 0 0,0 0 16,0 0-16,0 0 0,0 0 15,0 0-15,0 0 0,0 0 16,0 0-16,0 0 0,0 0 15,0 0-15,0 0 0,0 0 0,0 0 16,0 0-16,0 0 0,-7 0 16,2 0-16,2-1 0,1 0 15,-1 0-15,3-1 0,-2 1 16,2 0-16,0 1 0,0-2 16,0 2-16,2-8 0,1 3 15,44-61-15,-36 51 0,12-17 16,-9 11-16,-6 6 0,-5 8 15,0 1-15,0 1 0,1 0 0,-2 0 16,2 0-16,-1 0 0,0 0 16,12-17-16,-7 10 0,-2 4 15,-4 3-15,1 0 0,-3 5 16,0 0-16,0 0 0,0 0 16,0 0-16,0 0 0,0 0 15,0 0-15,0 0 0,0 0 0,0 0 16,0 0-16,-1 1 0,-6 11 15,0-1-15,3 0 0,0-4 16,0 1-16,0 1 0,0 0 16,-1-1-16,1 1 0,0-1 15,0 0-15,1 0 0,1-2 16,-1 0-16,0-1 0,2 0 16,1-5-16,0 0 0,0 0 15,0 0-15,0 0 0,0 0 0,0 0 16,0 0-16,0 0 0,0 0 15,0 0-15,0 0 0,0 0 16,3 4-16,5-11 0,0-1 16,0 0-16,0 1 0,1 0 15,-5 4-15,0-2 0,0 2 16,0-2-16,1 2 0,0 0 16,-1-1-16,0 0 0,1 1 0,17-15 15,-10 10-15,-4 2 0,-1 2 16,-3 0-16,1 1 0,-5 3 15,0 0-15,0 0 0,0 0 16,0 0-16,4-2 0,-4 2 16,0 0-16,0 0 0,-2 1 15,1 0-15,-21 19 0,18-17 16,-14 12-16,7-5 0,2-4 0,1 0 16,2-1-16,1-1 0,-1 0 15,6-4-15,0 0 0,-5 6 16,5-6-16,0 0 0,0 0 15,0 0-15,0 0 0,0 0 16,-2 0-16,2 1 0,-1 0 16,1-1-16,1 1 0,-1 0 15,0-1-15,2 0 0,-1 1 16,0-1-16,1 0 0,-1 0 16,0-1-16,1 1 0,1 0 0,-2 0 15,0-1-15,-1 1 0,3 0 16,0-1-16,0 1 0,-1 0 15,1 0-15,-3 0 0,0 0 16,0 0-16,1 0 0,-1 0 16,2 0-16,-1 0 0,-1 0 15,1 1-15,-1-1 0,2 1 0,-1 0 16,1 0-16,-1-1 0,-1 2 16,1-1-16,1 0 0,-1 0 15,-1 1-15,7 6 0,-2-4 16,-1-1-1,-1-1-15,3-1 0,-4 0 0,1-1 16,0 1-16,-1-1 0,0 0 0,-1 1 16,2-1-16,0 0 0,-2 0 15</inkml:trace>
  <inkml:trace contextRef="#ctx0" brushRef="#br0" timeOffset="6209">246 169 0,'0'0'0,"0"0"0,0 0 0,-9 6 0,-2 2 16,-2 1-16,0 1 0,-2-1 15,-2 1-15,1 1 0,-1 2 0,2 0 16,0 0-16,0 0 0,-1 0 16,1 0-16,15-13 15,-10 9-15,1 0 0,1 1 16,1 0-16,1 0 0,1 1 0,1 0 15,0-1-15,2 0 0,0 1 16,0 0-16,2-1 0,0 0 16,0 1-16,4 20 0,6 4 0,1-4 15,4-2-15,-1-6 0,-4-9 16,0-4-16,0-4 0,-2-1 16,0-2-16,0 1 0,-4-3 15,3 1-15,-4-2 0,6 3 16,-3-2-16,21-2 0,-13-2 15,-7 0-15,-2 0 0</inkml:trace>
  <inkml:trace contextRef="#ctx0" brushRef="#br0" timeOffset="6657">485 388 0,'0'0'0,"0"0"0,0 0 15,0 0-15,-5 2 0,-1-1 16,6-1-16,-29 14 0,24-9 15,0 1-15,5-6 0,-10 12 16,4-4-16,2 2 0,0 1 0,-1 3 16,-2 1-16,2 2 0,0 2 15,1-3-15,4 1 0,2 1 16,0 1-16,3 0 0,0-3 16,2-2-16,2-3 0,1-3 15,1-3-15,3-1 0,-1-3 16,2-1-16,0-2 0,-1-2 15,0-1-15,-2-2 0,1-2 0,1 1 16,-2-1-16,-2-1 0,0 0 16,-2-1-16,-3-1 0,-1-2 15,-2 0-15,-4-2 0,0 0 16,-4-1-16,-2 1 0,2 9 16,6 7-16,0 0 0,0 0 15,-13-8-15,-2 1 0,1 1 16,3-3-16,-56-31 0,54 33 15,-1 1-15,13 3 0,-2 2 0,3-3 16,-1-13-16,-1 9 0,6 7 16,-2-1-16,0 2 0,1-1 15,-3 1-15,0 0 0,0 0 16,0 0-16,0 0 0,0 0 16,0 0-16</inkml:trace>
  <inkml:trace contextRef="#ctx0" brushRef="#br0" timeOffset="8047">734 418 0,'0'0'0,"0"0"0,0 0 15,1 4-15,-1-4 0,0 0 16,0 0-16,0 0 0,5 40 16,-6-32-16,1-8 0,0 17 15,0-6-15,0 0 0,0 2 0,0-3 16,-1 1-16,-1-1 0,0 1 15,0-1-15,1 5 0,-1-1 16,2 1-16,0-2 0,0-3 16,0 0-16,0-10 0,0 0 15,0 0-15,0 10 0,0-15 16,-1-2-16,2-3 0,1-3 0,-1 0 16,2 0-16,0-1 0,1-1 15,0 0-15,-3 6 0,1 1 16,0-1-16,1-1 0,0-2 15,16-40-15,-12 36 0,0 3 16,-1 2-16,3 2 0,-1-1 16,1 3-16,-1 1 0,1 2 15,-2 1-15,1 1 0,0 2 16,-1 2-16,1 2 0,-1 2 0,0 1 16,-1 1-16,1 1 0,-1 2 15,-2 2-15,-1 0 0,-1 2 16,0-1-16,-1 1 0,0-2 15,1 1-15,-1-1 0,0-2 16,1-2-16,-2-9 0,0 0 16,0 0-16,0 0 0,0 0 15,0 0-15,0 0 0,0 0 0,0 0 16,11 14-16,-10-24 0,-1-2 16,0-2-16,-1-3 0,2 2 15,0-2-15,2 1 0,1 0 16,2 2-16,1 1 0,1-1 15,0 2-15,-1-2 0,0 2 16,2 0-16,-9 12 0,6-5 16,-2 0-16,1 1 0,1 1 15,-1-1-15,1 3 0,7-2 0,0 3 16,-4 3-16,2 1 0,-7-2 16,2 2-16,-1 0 0,-1 0 15,2 2-15,-5-5 0,3 5 16,2 2-1,0 2-15,0 1 0,-1-3 0,-1 0 16,-1-3-16,-2 0 0,2-1 16,-1-1-16,6 30 0,-7-18 15,0-6-15,-1-9 0,0 0 0,0 0 16,0 0-16,0 0 0,0 0 16,0 0-16,0 0 0,0 0 15,0 0-15,0 0 0,0 0 16,0 0-16,0 0 0,2 3 15,-2-3-15,0 3 0,1-2 16,1 2-16,0-1 0,1 0 16,0-2-16,-1 1 0,1-1 0,1 0 15,-1-1-15,1 1 16,0-1-16,0 0 0,-1-1 0,1 2 16,0-2-16,0 1 0,0 1 15,-1 0-15,1 0 0,0 1 16,0 1-16,42 70 0,-34-45 15,-5-12-15,-1 4 0,1 1 16,4 12-16,2 7 0,-4-8 0,-2-7 16,-2-2-16,-1-3 0,-1-5 15,0 0-15,0 0 0,-1 1 16,0-4-16,-1-3 0,0-1 16,-1-1-16,2-1 0,-2 0 15,1 0-15,-1-1 0,2-1 16,-2-3-16,1 22 0,-1-22 15,-1 0-15,1-1 0,-2 0 16,2-2-16,-11-44 0,7 28 0,1 4 16,-2-19-16,-3-15 0,1 6 15,3 8-15,1 6 0,2 1 16,1-1-16,1-4 0,1 0 16,0 9-16,2 2 0,2-2 15,7-6-15,5 2 0,-4 8 16,-2 5-16,-1 2 0,-3 5 15,0 2-15,-1-1 0,-1 4 16,-1-2-16,2 2 0,-2 0 0,1 1 16,-1-1-16,0 3 0,-1-1 15,-2 1-15,1-1 0,46 35 16,-30-8-16,-13-14 0,-2-5 16,-3-1-16,1 1 0,0-1 15,-2-2-15,0-1 0,0 2 16,0 0-16,-1 8 0,-14 20 15,-23 8-15,1-14 0,15-13 0,11-9 16,4-2-16,-1 0 0,3 0 16,1-2-16,-1 0 0,4 0 15,-4-1-15,3 2 0,-6-1 16,-45-13-16,50 8 0,2 1 16,-1 0-16,2-1 0,0 4 15,0 0-15</inkml:trace>
  <inkml:trace contextRef="#ctx0" brushRef="#br0" timeOffset="8371">1693 16 0,'0'0'0,"0"0"0,0 0 16,0 7-16,-4 19 0,4-16 15,2 1-15,0 1 0,1 2 16,0 2-16,0 6 0,-2 3 16,-1-25-16,1 19 0,-1 1 15,2 1-15,-2 1 0,1 1 16,-1-17-16,3 16 0,-2 6 16,2-1-16,0 0 0,-2-1 15,2-2-15,-2-4 0,2-2 0,-2-3 16,2-3-16,-2-3 0,1 3 15,-1-6-15,7 39 0,-8-45 16,0 0-16,0 0 0,0 0 16,0 0-16,0 0 0,0 0 15</inkml:trace>
  <inkml:trace contextRef="#ctx0" brushRef="#br0" timeOffset="8820">1857 424 0,'0'0'0,"0"0"0,4-1 15,3 0-15,-7 1 0,32-2 16,-21 2-16,1 0 0,-12 0 16,26-4-16,-11 0 0,1-1 15,2-2-15,-2 0 0,-1-2 16,-1 0-16,-4 1 0,-2-1 0,-1 2 16,-2-3-16,-1 2 0,-2-1 15,-1-1-15,-1 0 0,-1 1 16,-4 1-16,0 2 0,-2 0 15,-1 2-15,0 3 0,-3-1 16,1 1-16,-1 2 0,2 2 16,-2 4-16,-1 3 0,1 3 15,0 0-15,0 3 0,3-2 16,5-7-16,0 0 0,-8 22 0,7-10 16,0 2-16,1 1 0,2 1 15,0-2-15,2 0 0,0-2 16,2-3-16,1 0 0,4-2 15,0-1-15,3-3 0,3-1 16,0-1-16,1-2 0,2-1 16,-17-5-16,11 2 0,2-2 15,-1 1-15,0-2 0,1 0 0,10-4 16,4-2-16,3-3 0,-22 7 16,-1-1-16,1 2 0,-2 0 15,-3 0-15,-1 1 0,2 0 16,-1-1-16,1 0 0</inkml:trace>
  <inkml:trace contextRef="#ctx0" brushRef="#br0" timeOffset="9124">2263 25 0,'0'0'0,"0"0"0,0 0 0,0 0 0,0 0 16,0 0-16,0 0 0,0 0 15,0 0-15,-4 53 0,4-42 16,-2 2-16,2 4 0,2 2 16,0 3-16,3 2 0,-1 2 15,-4-26-15,2 18 0,1 1 0,1-1 16,-1 1-16,1-1 0,-4-16 16,4 18-16,0 3 0,0 1 15,-1-5-15,1-1 0,-1 0 16,1-5-16,-1-3 0,-1-2 15,1 2-15,-1-6 0,-1 3 16,0-4-16,13 30 0,-7-27 16,-7-6-16,0 0 0,0 0 0,0 0 15</inkml:trace>
  <inkml:trace contextRef="#ctx0" brushRef="#br0" timeOffset="9379">2432 215 0,'0'0'0,"0"0"0,0 0 16,0 0-16,0 0 0,0 0 16,-5 1-16,-28 11 0,23-8 15,-2-1-15,12-3 0,-31 6 16,13-3-16,-3 0 0,1 0 16,-1-1-16,2 1 15,3 0-15,0-2 0,3 1 0,4-1 16,1 1-16,8-2 0,0 0 15,0 0-15,0 0 0,0 0 0,0 0 16,0 0-16,0 0 0,0 0 16,0 0-16,0 0 0,0 0 15,0 0-15</inkml:trace>
  <inkml:trace contextRef="#ctx0" brushRef="#br0" timeOffset="9846">2513 320 0,'0'0'0,"0"0"0,0 0 0,1 5 16,-1-5-16,8 30 0,-6-19 16,-1 0-16,-1-11 0,1 27 15,1-11-15,-4-1 0,1 1 16,0 1-16,-1-2 0,1 0 15,0-4-15,-1-2 0,2-9 0,0 0 16,-1 8-16,2-12 16,-1-6-16,2-4 0,-2 14 15,0 0-15,0 0 0,1-24 16,4-100-16,-5 98 0,0 2 0,0 2 16,-1 3-16,1 8 15,0 11-15,0 0 0,-4-22 16,0-2-16,-2-4 0,0-2 0,0 2 15,2 2-15,1 5 16,2 2-16,1 5 0,0 14 0,0 0 16,0 0-16,0 0 0,0 0 15,0 0-15,0 0 0,0 0 16,0 0-16,-12-41 0,10 46 16,1 2-16,-1-1 0,2-6 15,0 0-15,0 0 0,0 0 0,0 0 16,0 0-16,0 0 15,0 0-15,0 0 0,0 0 0,0 0 16,0 0-16</inkml:trace>
  <inkml:trace contextRef="#ctx0" brushRef="#br0" timeOffset="10729">2763 212 0,'0'0'0,"0"0"0,0 6 0,0-6 0,-2 5 16,2-5-16,0 0 0,-8 42 15,7-29-15,-2 0 0,0 3 16,0 1-16,-1-2 0,2 2 0,-1 0 16,2 0-16,1 0 0,1 0 15,0 0-15,3-1 0,3-3 16,1-1-16,-8-12 15,18 18-15,-18-18 0,7 6 0,1-1 16,0 0-16,-1-1 0,1 0 16,1 0-16,-1-2 0,-1 0 15,-1 0-15,1-2 0,21-3 16,15-18-16,-39 15 0,2-2 16,-3-1-16,-2-1 0,-4-3 0,-4 1 15,-4-3-15,-2-1 0,-1 0 16,0 1-16,1-1 0,-1 2 15,0 1-15,1 0 0,6 9 16,-11-13-16,6 8 0,9 6 16,-1 0-16,0 0 0,1 0 15,1 2-15,0-2 0,-1 2 0,3 1 16,0 0-16,0 0 0,2-2 16,1 0-16,-1 1 0,13-6 15,-11 6-15,3-1 0,1 0 16,3 0-16,0 2 0,3 2 15,0-1-15,-1 3 0,2-2 16,0 0-16,0 0 0,0-1 16,0 0-16,-2 0 0,-1 2 15,0 2-15,1 4 0,-13-9 0,8 7 16,0 1-16,6 9 0,-2 2 16,-3 0-16,0-3 0,-4-4 15,-1-2-15,-1-2 0,0-1 16,-2-2-16,0 0 0,1-2 15,-1 2-15,0-3 0,1 3 16,-2-5-16,1 7 0,6 14 16,-7-21-16,0 0 0,0 0 15,0 0-15,0 0 0,0 2 0,1-1 16,-1 0-16,0-1 0,2 0 16,-2 0-16,1-1 0,0 0 15,-1 0-15,2-1 0,21-66 16,-19 53-16,7-18 0,-4 13 15,-3 8-15,0 2 0,2 4 16,-1 2-16,3 0 0,0 4 16,3 4-16,-5-3 0,-1 1 0,2 2 15,-1 0-15,-2-1 0,4 6 16,5 9-16,2 7 0,-4-1 16,-4-9-16,-3-6 0,-1-1 15,0-3-15,-2-1 0,2 2 16,-2-3-16,2 3 0,-3-6 15,3 9-15,4 11 0,-7-20 0,0 0 16,0 0-16,0 0 0</inkml:trace>
  <inkml:trace contextRef="#ctx0" brushRef="#br0" timeOffset="12502">151 1288 0,'0'0'0,"0"0"16,0 0-16,0 0 0,0 0 0,0 0 15,0 0-15,0 0 0,0 0 16,9 40-16,-8-30 0,-1 0 15,2 3-15,-1 4 0,2 2 16,1 4-16,1 2 0,0 1 0,-5-26 16,2 18-16,1 0 0,-2 0 15,1 0-15,0-2 0,1 1 16,-3-14-16,2 14 0,0 2 16,1-2-16,-2-2 0,1-1 15,-1-3-15,0-1 0,1-2 16,-2-2-16,0 0 0,0-6 15,0 0-15,0 0 0,0 0 0,0 0 16,0 0-16,0 0 0,0 0 16,0 0-16,0 0 0,0 0 15,0 0-15</inkml:trace>
  <inkml:trace contextRef="#ctx0" brushRef="#br0" timeOffset="13131">110 1248 0,'0'0'0,"0"0"16,0 0-16,0-5 0,0 5 15,0 0-15,0-4 0,0 4 0,2-5 16,16-31-16,-15 30 0,-2-1 15,3 1-15,6-1 0,3 0 16,7-1-16,0 2 0,2 1 16,1-1-16,2 2 0,-25 4 15,16-1-15,-1-1 0,0 2 16,-1 0-16,-1 3 0,0-2 16,-2 1-16,0 1 0,-2-1 15,46 43-15,-55-32 0,-2 0 16,0 0-16,-4 2 0,-1 0 0,0 2 15,-1 1-15,-1-1 0,-1-2 16,1 0-16,2-3 0,0-1 16,7-11-16,0 0 0,-8 26 15,8-18-15,0-8 0,1 3 16,-1-1-16,4 3 0,2 1 0,-1-2 16,1 0-16,-2-1 0,7 5 15,12 10-15,3 1 0,-7-2 16,0 1-16,-4 0 0,-4-4 15,-4-1-15,-2-5 0,-3-4 16,0 3-16,-2-2 0,2 1 16,-1 1-16,-2 1 0,1-7 15,-2 6-15,-7 12 0,-21 9 16,-13-4-16,7-8 0,11-7 0,9-5 16,1 0-16,5-2 0,5-2 15,-6 1-15,5-1 0,1 2 16,2-2-16,-1 0 15,-2-2-15,2 2 0,-2-1 0,-38-24 16,45 21-16,1 0 0,0-2 16,0 4-16,0-1 0,1 0 15,0 0-15,-3 3 0</inkml:trace>
  <inkml:trace contextRef="#ctx0" brushRef="#br0" timeOffset="13539">744 1515 0,'3'6'16,"7"16"-16,-6-12 0,-4-10 15,0 0-15,7 29 0,-6-22 16,-1 1-16,0-2 0,0 0 15,0 1-15,0-1 0,-1-2 16,-3-1-16,-1-3 0,-1 0 16,-1 0-16,1-3 0,2-1 15,4 4-15,0 0 0,0 0 0,0 0 16,0 0-16,0 0 0,0-18 16,3-91-16,-2 93 0,2 0 15,3 0-15,0-1 0,3 0 16,2 0-16,-1 0 0,3 1 15,0 1-15,1 2 0,1 2 16,0 1-16,0 2 0,0 1 0,0 1 16,-1 1-16,-3 2 0,-2 1 15,-9 2-15,0 0 16,0 0-16,0 0 0,0 0 0,0 0 16,0 0-16,0 0 0</inkml:trace>
  <inkml:trace contextRef="#ctx0" brushRef="#br0" timeOffset="13794">1140 1487 0,'0'0'0,"-2"24"16,3-10-16,0 1 15,2 3-15,0 3 0,0-1 0,1 0 16,1 1-16,1-2 0,-2-3 15,0-6-15,-4-10 0,0 0 0,0 0 16,7 16-16,-9-19 0,1-3 16,0-4-16,1 0 0,-2-7 15,2 7-15,0 10 0,0 0 16,0 0-16,0 0 0,0 0 16,0 0-16,0 0 0,0 0 15</inkml:trace>
  <inkml:trace contextRef="#ctx0" brushRef="#br0" timeOffset="14002">1203 1085 0,'0'0'0,"0"0"0,0 0 16,0 0-16,0 0 0,0 0 15,0 0-15,0 0 0,0 0 16,0 0-16,0 0 0,0 0 0,0 0 15,0 0-15,0 0 0,0 0 16,0 0-16,0 0 0,0 0 16,0 0-16,0 0 0,0 0 15,0 0-15</inkml:trace>
  <inkml:trace contextRef="#ctx0" brushRef="#br0" timeOffset="14525">1445 1538 0,'0'0'0,"0"0"0,0 0 0,1 8 0,7 22 16,-3-17-16,-1 4 0,0-1 15,1 1-15,1-1 0,-2 4 0,3-5 16,-1 0-16,0-2 0,-3-4 15,-3-9-15,0 0 0,0 0 16,0 0-16,0 0 0,-4 8 16,1-13-16,1-3 0,0-1 15,-2-2-15,0-3 0,2 2 16,1 1-16,1 11 0,0 0 16,0 0-16,0-16 0,-2-80 0,4 75 15,1 0-15,2 1 0,2 2 16,0 0-16,1 2 0,1 1 15,0 2-15,0 2 0,-1 2 16,3 1-16,0 1 0,1 2 16,2 4-16,1 2 0,0 3 15,0 2-15,0 4 0,0 5 16,0 0-16,0 5 0,-1 1 0,-10-13 16,6 9-16,2 3 0,0 3 15,-2-4-15,-1 3 0,1-1 16,-3-4-16,-3-7 0,0-1 15,-1-3-15,-2-1 0,0-2 16,2 1-16,-3-2 0,6 9 16,-6-11-16,0 0 0,0 0 15,0 0-15,0 0 0,0 0 0,0 0 16,0 0-16,0 0 0</inkml:trace>
  <inkml:trace contextRef="#ctx0" brushRef="#br0" timeOffset="15073">1930 1527 0,'0'0'0,"0"0"0,0 0 0,0 0 0,0 0 16,0 0-16,0 0 0,0 0 16,-3 6-16,-11 29 0,12-30 15,-4 1-15,-1 1 0,0 1 0,7-8 16,-15 19-16,9-8 0,1-2 16,4 3-16,1-2 0,1 2 15,5 0-15,2-2 0,2 0 16,2-1-16,2-2 0,1 0 15,0-3-15,-2-2 0,1-1 16,-2-1-16,-1-2 0,-1-3 16,-2-2-16,-3 0 0,0-1 15,-3 0-15,0 0 0,-1 0 0,-1-1 16,-1-1-16,-1 1 0,0 0 16,-1-4-16,0 3 0,0 0 15,2 1-15,1 9 0,0 0 16,0 0-16,0 0 0,0 0 15,0 0-15,0 0 0,0 0 16,0 0-16,18-11 0,-11 21 16,1 0-16,3 3 0,1 5 15,2 4-15,-8-10 0,7 10 0,3 7 16,2 0-16,-4 0 0,-2-2 16,-5-2-16,-3-1 0,-3-3 15,-1 0-15,-4 8 0,-4 2 16,-7 1-16,-4-2 0,0-7 15,-3-5-15,-2-2 0,-1-1 16,-6-2-16,0-3 0,0-3 0,2-2 16,2-3-16,1-2 0,-4-3 15,0-3-15,5-3 0,5-3 16,3-1-16,-2-7 0,12 13 16,2-1-16,1 3 0,1-1 15,2 4-15,-1-1 0,0 0 16,0 1-16,1-2 0</inkml:trace>
  <inkml:trace contextRef="#ctx0" brushRef="#br0" timeOffset="15945">2494 1351 0,'0'0'0,"0"0"0,0 0 0,0 0 15,0 0-15,0 0 0,0 0 16,0 0-16,0 0 0,0 0 0,-29 31 15,29-31-15,0 0 0,-8 15 16,5-5-16,2 2 0,1 3 16,0 1-16,1 1 0,2 2 15,1-2-15,3 2 0,-1-1 16,3-1-16,2-1 0,0-1 16,1-1-16,1-1 0,4-3 15,-1-3-15,-16-7 0,34 7 16,-17-6-16,-1-2 0,-16 1 15,27-9-15,-16 1 0,-1-2 0,-2-1 16,-2-1-16,-2-1 0,0-2 16,-1 0-16,2 0 0,0 0 15,0-1-15,-1 1 0,0 2 16,-3 1-16,0 2 0,1 0 16,-2 10-16,0 0 0,0 0 15,0 0-15,0 0 0,1-6 0,2 11 16,0 3-16,2-1 0,-5-7 15,10 19-15,-10-19 0,4 10 16,-2-3-16,3 1 0,-3 0 16,1-1-16,-2 1 0,2-2 15,0 1-15,-2-1 0,6 12 16,-3-10-16,0-1 0,-4-7 16,0 0-16,0 0 0,0 0 15,0 0-15,6 2 0,-6-2 0,0 0 16,0-1-16,1 0 0,-1 1 15,0-3-15,1 1 0,6-43 16,-5 39-16,0 0 0,0-1 16,-1 3-16,2-6 0,2-7 15,3-3-15,1 2 0,-4 9 16,1 2-16,-2 0 0,0 2 16,1 0-16,1 0 0,-2 2 15,0 0-15,42 15 0,-31-4 0,-15-8 16,3 3-16,4 1 0,2 4 15,2 1-15,0 3 0,-1-4 16,-3 0-16,0 0 0,-1-2 16,-2 0-16,-1-2 0,0-1 15,0-1-15,12 17 0,-15-19 16,0 0-16,0 0 0,0 0 0,0 0 16,0 0-16,0 0 0,0 0 15,0 0-15,0 0 0,0 0 16,0 0-16,0 0 0</inkml:trace>
  <inkml:trace contextRef="#ctx0" brushRef="#br0" timeOffset="16151">2662 1006 0,'0'0'0,"0"0"0,0 0 0,0 0 0,0 0 16,0 0-16,0 0 0,0 0 15,0 0-15,0 0 0,0 0 16,0 0-16,0 0 0,-5 17 16,3-6-16,2-11 0,0 0 15,0 0-15,0 0 0,0 0 0,0 0 16,0 0-16,0 0 0</inkml:trace>
  <inkml:trace contextRef="#ctx0" brushRef="#br0" timeOffset="17107">656 2254 0,'0'0'0,"0"0"0,0 0 0,-8 0 0,-24 1 0,18-1 0,1 3 0,-2 0 15,-3 2-15,-1 1 0,-3 0 16,0 1-16,0 1 0,1 0 0,-1-1 16,3 0-16,19-7 0,-11 6 15,0-2-15,1 2 0,2-2 16,1 1-16,0-1 0,0 1 16,2 0-16,1 0 0,0 0 15,1-2-15,-5 14 0,8-5 16,4-2-16,0-2 0,25 19 15,-18-19-15,2 0 0,-13-8 16,34 21-16,-13-6 0,-10-8 0,12 8 16,6 6-16,-2 0 0,-2 0 15,-1-1-15,-3 2 0,-4 0 16,-1 0-16,-3-3 0,-2-3 16,-4-3-16,0 0 0,-5-3 15,1-1-15,-3-3 0,2-2 16,-2 2-16,-3 9 0,-9 11 15,-12-2-15,-6-4 0,0-4 0,2-2 16,2-4-16,4-3 0,4-1 16,0 0-16,2-3 0,4-1 15,3-1-15,1-1 0,3 0 16,-5-1-16,-1-1 0,3-1 16,1 1-16,3-2 0,0 3 0,3-1 15,-2-1-15,15-45 16,22-3-16,-28 44 0,-2 2 0,4-4 15,-4 3-15,-1 5 0,1-4 16,-1 3-16,0-1 0,-2 0 16</inkml:trace>
  <inkml:trace contextRef="#ctx0" brushRef="#br0" timeOffset="17575">832 2697 0,'0'0'0,"0"0"0,0 0 16,4-1-16,-4 1 0,0 0 16,37-4-16,-28 2 0,1 1 15,1-2-15,1 0 0,0-1 16,2 0-16,0-1 0,-2 0 16,2-1-16,-2 0 0,-2 0 15,-2-2-15,0 0 0,-3-1 0,-1-1 16,1 0-16,-3-2 0,1-1 15,-3-1-15,-3 0 0,-1 1 16,-1 2-16,1-1 0,-2 1 16,-2 3-16,1 1 0,-2 3 15,-1 2-15,-2 2 0,-1 2 16,0 3-16,1 0 0,-1 2 0,2 1 16,0 4-16,3 1 0,4-2 15,1 0-15,3 1 0,0-12 16,0 14-16,3 52 0,1-49 15,2 2-15,0-2 0,3 2 16,-1-3-16,3 1 0,1-1 16,3-3-16,1-2 0,1-4 15,-2-2-15,0-3 0,-1-3 16,-2-2-16,-1-1 0,-3-1 0,-1 0 16,-7 5-16,0 0 0,0 0 15,0 0-15,0 0 0,0 0 16,0 0-16,0 0 0,0 0 15</inkml:trace>
  <inkml:trace contextRef="#ctx0" brushRef="#br0" timeOffset="18119">1292 2669 0,'0'0'0,"0"0"0,0 7 0,-1 11 0,-1-6 16,2-12-16,-2 29 0,2-9 15,1 4-15,0-1 0,2 3 16,0-1-16,-3-25 0,1 17 15,2 0-15,-2 0 0,2 0 16,-2-1-16,2 1 0,-2-4 16,1 1-16,-1-1 0,-1-1 15,1-1-15,-1 0 0,2-1 0,-2-2 16,1 0-16,-1 1 0,0 21 16,0-30-16,0 0 0,0 0 15,0 3-15,-11-4 0,-13-41 16,20 27-16,0-3 0,1-2 15,-1 0-15,-2-2 0,2-3 16,-1-5-16,2-3 0,3 15 16,1-2-16,-1 20 0,2-22 15,10-78-15,-8 72 0,0 1 0,2 2 16,2 1-16,0 4 0,3 1 16,0 4-16,1 1 0,3 4 15,2 2-15,-1 1 0,2 2 16,-1 2-16,0 0 0,-4 3 15,0 2-15,-1 2 0,-2 4 16,1 1-16,-3 1 0,-1 3 16,-5 1-16,0 1 0,-5 0 0,-4 0 15,-1 2-15,0 1 0,-3-1 16,-4-1-16,-2 0 0,-2-2 16,-1-1-16,-2-2 0,1-2 15,15-9-15,-15-2 0,14 1 16,3-2-16,-1 0 0,1 1 15,0 0-15,1 0 0,0 0 16,0 0-16,1 1 0,-1 0 0,2-1 16,1 2-16,0 0 0</inkml:trace>
  <inkml:trace contextRef="#ctx0" brushRef="#br0" timeOffset="18472">1640 2151 0,'0'0'0,"0"0"0,3 5 16,12 16-16,-11-13 0,0 2 15,-1 2-15,0 3 0,-1 5 16,2 3-16,1 3 0,-1 4 0,-4-30 15,2 21-15,1 2 0,-2-1 16,-1-1-16,2 2 0,-2-19 16,0 21-16,-2 6 0,2-1 15,-1-3-15,1-2 0,-1-3 16,1-1-16,0-5 0,0-1 16,0-7-16,-2 0 0,2-2 15,0 19-15,0-25 0,0 0 0,0 0 16,0 0-16,0 0 0,0 0 15,0 0-15,0 0 0,0 0 16,0 0-16</inkml:trace>
  <inkml:trace contextRef="#ctx0" brushRef="#br0" timeOffset="18717">1863 2414 0,'0'0'0,"0"0"0,0 0 0,-6 3 0,1-1 16,-20 7-16,14-4 0,-1-1 16,-2 1-16,-3 0 0,-2-1 15,-3 0-15,-3 0 0,2-2 16,0 0-16,1 0 0,3-1 16,2 0-16,5-1 0,12 0 0,0 0 15,0 0-15,0 0 0,0 0 16,0 0-16,0 0 0,0 0 15,0 0-15,0 0 0,0 0 16</inkml:trace>
  <inkml:trace contextRef="#ctx0" brushRef="#br0" timeOffset="19958">1990 2540 0,'0'0'0,"0"0"0,5-3 0,1 1 0,11-5 15,-17 7-15,0 0 0,0 0 0,28-13 16,-21 10-16,-1-1 0,1 2 16,0-2-16,0-1 0,-2-1 15,1-2-15,-3 0 16,-2-1-16,-1 0 0,-1-1 0,-2-1 15,0 1-15,-1 1 0,0 0 16,-2 3-16,1 1 0,-2 3 16,-1 0-16,-2 1 0,1 0 15,-3 1-15,-2-1 0,2 1 16,-2 1-16,0 3 0,3 3 0,0 1 16,2 1-16,2 2 0,0 1 15,4 3-15,1-1 0,0 2 16,0 1-16,2 2 0,0 0 15,1-1-15,2 1 0,1-1 16,1 1-16,2-2 0,1-1 16,3-3-16,2-1 0,0-2 15,2-2-15,3-2 0,2-2 0,1-4 16,-1-3-16,0-4 0,-3-4 16,0-1-16,-1-2 0,-2 2 15,-3 1-15,-2 2 0,-2 2 16,-7 7-16,0 0 0,0 0 15,0 0-15,0 0 0,0 0 16,38-56-16,-30 44 0,2 0 16,-3 1-16,0 2 0,-1 3 15,0 2-15,-6 4 0,0 0 0,11 2 16,-11 3-16,-3-1 0,0 2 16,-2 1-16,-1 1 0,4 0 15,2 1-15,2-1 0,1 2 16,0 2-16,-2 3 0,-1-15 15,2 9-15,-1 1 0,-1 0 16,1 1-16,1-1 0,-2 0 16,1-1-16,-1 1 0,1-2 15,-1-1-15,2 1 0,-1 16 0,1-12 16,-2-5-16,0-7 0,0 0 16,0 0-16,0 0 0,0 0 15,0 2-15,1 0 0,-1-2 16,0 1-16,1-2 0,-1 1 15,2-1-15,-2-2 0,13-59 16,-9 40-16,-2 20 0,-2-2 0,4-6 16,-1-3-16,1 0 0,0 0 15,0 0-15,0 1 0,0 3 16,-1 3-16,-2 0 0,2 2 16,0-2-16,-1 0 0,24-15 15,-8 16-15,-6 5 0,-2 3 16,-3 2-16,-2 1 0,-1 3 15,0 0-15,1-1 0,-1 0 16,-2 0-16,1 0 0,0-1 0,0 0 16,-1 0-16,0-1 0,-2 1 15,1 0-15,-1-7 0,0 0 16,0 0-16,0 0 0,4 9 16,-4-9-16,0 0 0,0 1 15,1-1-15,1 0 0,-1 0 16,1-1-16,-1 0 0,18-37 15,-18 34-15,2-2 0,0 0 0,2-3 16,5-8-16,2-6 0,5 1 16,-2 3-16,-3 4 0,-4 7 15,0 1-15,-1 0 0,-1 2 16,-2 2-16,-2 1 0,2-1 16,-2 2-16,1-1 0,31 9 15,-29-4-15,16 20 0,-17-17 16,-2 2-16,5 5 0,0 6 15,0 1-15,-2 0 0,0-2 16,-1 0-16,-2 1 0,1-3 0,0-1 16,-2 0-16,1-3 0,-1-3 15,-1-3-15,1 0 0,-1-2 16,0-4-16,0 0 0,0 0 16,0 0-16,0 0 0,0 0 15,0 0-15,0 0 0,0 0 0,0 0 16,0 0-16,0 0 0,0 0 15,0 0-15</inkml:trace>
  <inkml:trace contextRef="#ctx0" brushRef="#br0" timeOffset="21692">2941 2007 0,'0'0'0,"0"0"0,-2 19 0,0 1 0,4-1 16,-1 2-16,2 5 0,0 0 16,1 3-16,-4-29 0,2 19 15,0 3-15,0 0 0,0 1 16,-2-23-16,3 24 0,-2 7 16,3 3-16,-1 0 0,-1 0 15,3 0-15,-3-3 0,1-3 0,1-2 16,-1-2-16,0-3 0,-1-2 15,0-3-15,2 38 0,-3-44 16,-1 6-16,2-12 0,-2 5 16,0-6-16,0 5 0,0-8 15,0 0-15,0 0 0,0 0 16,1 22-16,-2-14 0,-2-16 16,1-2-16,2 0 0,-1 0 0,1-1 15,-1-1-15,-1 4 0,2 0 16,-1 0-16,1-1 0,-1 0 15,1 1-15,-2 4 0,2-9 16,-1-4-16,2 2 0,-1-7 16,3-1-16,0 1 0,1-1 15,0 1-15,1 3 0,2 3 16,-3 3-16,2 4 0,-1-1 0,2-1 16,3 0-16,-2 4 0,0 1 15,0 1-15,-2 2 0,-1 1 16,-1 0-16,-1 2 0,4-2 15,-3 1-15,56 24 0,-31 0 16,-13-6-16,-4-3 0,-1 2 16,-3-2-16,-2 1 0,-1 0 15,-2-4-15,-2 0 0,1 2 16,-1-3-16,-1 0 0,0 1 16,-3 6-16,-1 3 0,0-4 0,-1-3 15,-1-2-15,-2 1 0,1-3 16,2-3-16,-2 0 0,0 0 15,2-1-15,-1-1 0,2-1 16,0 0-16,0-1 0,1 0 16,-30 5-16,17-8 0,7-1 15,2 0-15,7 2 0,0 0 0,-6-4 16,6 4-16,0 0 0,0 0 16,0 0-16,0 0 0,0 0 15,-1-1-15,-1 1 0,2 0 16,0 0-16,0 0 0,-1-2 15,0 1-15,1 1 0,0 0 16,0 0-16,0 0 0,-2-1 16,1 0-16,0-1 0,-2 0 15,2 1-15,-1-2 0,1 2 0,-1-1 16,1-1-16,1 3 0,0 0 16,0 0-16,0 0 0,0 0 15,0 0-15,-1 0 0,1-1 16,0 0-16,0-1 0,0 1 15,0 0-15,0-1 0,1 2 16,0-2-16,1 1 0,-1 1 0,14-3 16,-1 2-16,65-1 0,-31-1 15,-17 2-15,-10 0 0,-6 0 16,-2-2-16,-6 1 0,0 0 16,0 1-16,1-1 0,-1-1 15,0 2-15,0-1 0,-6 1 16,6-1-16,0 0 0,-3 0 15,0 1-15,3-3 0,-1-1 16,12-30-16,-15 13 0,-3 7 0,-3 4 16,0 3-16,1 2 0,-2 2 15,-2 2-15,1 2 0,-2 1 16,0 2-16,-1 0 0,1 2 16,-1 1-16,4-3 15,0 2-15,0 1 0,1-1 0,-1 1 16,1 0-16,2-3 0,-2 3 15,0 3-15,0-1 0,3-3 16,-1 0-16,0-1 0,10 44 0,-6-43 16,13 18-16,-12-18 0,1-1 15,-1 0-15,1 0 0,1-1 16,-2 0-16,1 0 0,-3-3 16,3 3-16,0-2 0,1 1 15,46-2-15,-45-2 0,24-5 16,-24 4-16,-2 1 0,2-1 15,-1 0-15,-1 0 0,1 0 0,-2 0 16,1-1-16,18-14 0,-13 8 16,-5 3-16,-1 3 0,-1 0 15,-3 4-15,0 0 16,0 0-16,0 0 0,0 0 0,0 0 16,0 0-16,0 0 0,0 0 15,0 0-15,0 0 0,0 0 16,0 0-16,0 0 0,0 0 15,0 0-15,0 0 0,3-4 0,-2 3 16,1-1-16,-1 1 0,-1 1 16,0 0-16,1-1 0,-1 1 15,2 0-15,-2 0 0,0 0 16,1 0-16,-1 0 0,0 0 16,0 0-16,1 1 0,-1 0 15,2 0-15,-2 1 0,0-1 0,0 2 16,1-1-16,-1 13 0,0-6 15,-1-3-15,1 0 0,0-1 16,0-1-16,0 0 16,-2 0-16,2-1 0,0 1 15,0-1-15,0-3 0,-1 3 16,1-3-16,0 2 0,0-1 16,0 0-16,0 0 0,0-1 15,0 0-15,0 0 0,0 0 0,0 0 16,0 0-16,0 0 0,1-3 15,8-17-15,53-118 0,-25 71 16,-19 37-16,-3 8 0,0 3 16,0 4-16,-1 2 0,-1 3 15,-3 4-15,-5 4 0,1-2 16,1 1-16,1-4 0,-7 7 0,6-6 16,-7 6-16,6-3 0,-6 3 15,4-3-15,9-15 0,-13 18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2:20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112 218 0,'0'0'16,"0"0"-16,0 0 0,0 0 0,-8-1 16,-28-1-16,36 2 0,0 0 15,-22-3-15,22 3 0,0 0 0,-13-7 16,13 7-16,0 0 16,-14-7-16,9 4 15,-1 1-15,2-2 16,0 0-16,4 4 0,0 0 15,0 0-15,0 0 0,0 0 16,0 0-16,0 0 0,0 0 0,0 0 16,0 0-16,0 0 0,0 0 15,0 0-15,0 0 0,15-17 16,-8 18-16,-3-1 0,1 0 16,1 0-16,5-1 0,28-5 15,-24 5-15,-1-1 0,2 0 16,1 0-16,1-1 0,2 0 15,0 2-15,1-1 0,-1-2 16,2 0-16,2-2 0,-24 6 16,15-2-16,6-1 0,4-1 0,1 0 15,-2 0-15,4 0 0,-1-1 16,-2 2-16,-5 2 0,2 1 16,4-1-16,3 0 0,2 0 15,0-2-15,-2 1 0,4-3 16,2-2-16,-2 1 0,-1-1 15,-5 2-15,0 0 0,2 0 16,-3 2-16,-3 2 0,3-1 0,-1 0 16,0 1-16,3-1 0,9-2 15,-3 0-15,-6 2 0,0-1 16,2 1-16,-2-1 0,5-1 16,1-1-16,-1 1 0,-3 1 15,-3 0-15,6 1 0,-1-1 16,-6 2-16,-2 0 0,5-1 15,2 0-15,-1 0 0,-2 1 0,0-1 16,4-1-16,-2 2 0,-3 1 16,0-1-16,5 0 0,3 1 15,-6-1-15,-2 1 0,6-1 16,3 1-16,-4 1 0,2 0 16,-1 1-16,-3 0 0,4 1 15,5-1-15,-3-1 0,0-1 16,2-1-16,2 2 0,-1 2 15,1 1-15,1 1 0,-1 0 16,1 0-16,-2-1 0,1-1 0,1-2 16,-2 0-16,2 0 0,0 1 15,2 1-15,-1 0 0,2-1 16,-2-1-16,0 2 0,2 0 16,1-2-16,-1 0 0,2-2 15,1-2-15,-1-1 0,0 0 0,1-2 16,1 1-16,-3 2 0,1 0 15,3 2-15,-2 0 0,0-1 16,4 1-16,-3 2 0,0 1 16,-1 0-16,4 1 0,-2 0 15,-1 0-15,1 0 0,0-1 16,0 3-16,3 1 0,0 1 16,0 0-16,0-1 0,-2-2 15,4-2-15,-1 2 0,-1-2 16,0 2-16,1-1 0,1-1 0,0 1 15,-1-2-15,0 2 0,2-2 16,-2 1-16,-1-2 0,0 2 16,1-2-16,2 1 0,-2 0 15,-1 0-15,1-1 0,-4 0 16,0 2-16,1-1 0,-1 1 16,-1-1-16,-1-1 0,0 2 0,1-2 15,-3 0-15,1-3 0,0 0 16,0 1-16,-4 2 0,0 0 15,1 0-15,0 0 0,-2 2 16,1-2-16,2 0 0,1-2 16,0 0-16,2-1 0,-2 0 15,1 1-15,-2 1 0,1 0 16,0 1-16,-1 0 0,1 0 16,1 0-16,-2 0 0,2-1 0,1-1 15,-1 0-15,1 0 0,-2 1 16,0 1-16,1 0 0,-1 1 15,-1 0-15,0 0 0,-2-1 16,-2 0-16,-1 0 0,2 1 16,3 0-16,-3 0 0,0 2 15,4 0-15,-2 0 0,1 2 16,0 0-16,0-2 0,-4 0 0,1-1 16,0 0-16,2 2 0,0 1 15,-2-3-15,-2 0 0,-1-2 16,0 0-16,0 1 0,2 2 15,1 0-15,0-2 0,-3 2 16,0-1-16,2-1 0,-3-1 16,1-1-16,4-1 0,-2 1 15,1 1-15,1 0 0,-1 0 0,2 0 16,-1 1-16,2 1 0,1-1 16,-2-1-16,0 0 0,-1 0 15,0 0-15,2-2 0,0 1 16,-2 2-16,0 0 0,-1 0 15,-2-1-15,-1 2 0,1-2 16,1 1-16,0-2 0,-1-1 16,-2 2-16,0 0 0,-2 0 15,1 0-15,1 0 0,-3-1 0,0-1 16,4 1-16,-1-2 0,-3 2 16,2-1-16,1-2 0,-3 1 15,-3-2-15,1 0 0,-4 2 16,2-1-16,0 1 0,-2 0 15,-1 1-15,3 1 0,-1-2 16,1 2-16,-3-2 0,0 0 16,2 1-16,2-2 0,-1 0 15,-1-1-15,0 0 0,-2 2 0,-4 1 16,-2 0-16,-1 0 0,2 0 16,5-1-16,1-1 0,-5 1 15,-3 0-15,-2 0 0,1 1 16,5 0-16,1-2 0,-1 2 15,-4 0-15,-2 1 0,0 0 16,2-1-16,2 1 0,0-1 16,-3 1-16,0-1 0,-1 1 0,-5 1 15,4 0-15,2-1 0,-1 1 16,-2 0-16,-1 1 0,-1-1 16,1 0-16,3 0 0,2 1 15,-1 0-15,-4-1 0,-3 1 16,1-1-16,-1 1 0,0-1 15,1 0-15,0 0 0,4 1 16,2 1-16,-1-2 0,-5 1 0,1 0 16,-1 0-16,4 1 0,3-1 15,-1 1-15,-2 0 0,-1 1 16,1-2-16,-4 1 0,2-1 16,2 2-16,0-1 0,3 0 15,-1 1-15,-2 0 0,4 0 16,-2 2-16,-1-1 0,-6-2 15,0 2-15,3 0 0,4 1 0,1-1 16,-8-2-16,-5-1 0,-2-1 16,3 1-16,-4 0 0,3-1 15,-3 0-15,3 0 0,31-5 16,-23 1-16,-6 0 0,-4 1 16,-1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2:22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11957 131 0,'0'0'0,"0"0"0,0 0 0,0 0 16,0 0-16,0 0 0,0 0 16,0 0-16,0 0 0,0 0 15,0 0-15,0 0 0,-4 3 16,-2-1-16,6-2 0,0 0 15,-49 15-15,49-15 0,-16 2 0,6 0 16,0-2-16,-2 1 0,-1 0 16,-1 0-16,-4 1 0,-4-1 15,-1 1-15,-2-1 0,25-1 16,-16 0-16,-2 2 0,-1-1 16,0-1-16,-1 1 0,16-1 15,-21 2-15,-9-1 0,-6 2 0,-2 0 16,1-2-16,-93-2 0,58-2 15,22 1-15,7 1 0,-1 1 16,1 1-16,1 4 0,-2-1 16,-2 2-16,-4 1 0,3 1 15,-3 0-15,0-1 0,-1-3 16,-1-1-16,-1-2 0,-3 1 16,-2 0-16,-1-1 0,1 0 15,-3-1-15,1-1 0,0 1 16,0 0-16,1 0 0,-1 0 0,0 0 15,-3 1-15,3 0 0,-1-2 16,1-1-16,1-1 0,3 1 16,2 0-16,-1 1 15,0 1-15,1 0 0,0-3 0,2-1 16,3 2-16,-2 0 0,-1-1 16,3 2-16,-2-1 0,-1-5 0,0 2 15,3-1-15,1 1 0,0 2 16,2 1-16,1-2 0,0-1 15,1 1-15,3-1 0,-2 2 16,-2-4-16,1 1 0,-1 0 16,0-1-16,0 0 0,1 2 15,-2-1-15,2 1 0,0 0 0,-1 0 16,1 0-16,3 0 16,-1 0-16,-1-1 0,2 0 15,0 0-15,0 1 0,0-1 0,0 2 16,-2 1-16,0-1 15,0 1-15,-1 1 0,1 0 0,-1 0 16,1 0-16,1 0 0,0-1 16,-1 2-16,1-1 0,-1 0 15,1 1-15,-1 0 0,0 1 0,0-2 16,-1 1-16,1-2 0,-2 0 16,-1 1-16,1 0 0,0 1 15,1 0-15,-1 0 0,0-1 16,3 2-16,-1 0 15,2 0-15,0-1 0,0 1 0,0 1 16,-3 1-16,2 0 0,-1-1 16,2 1-16,-1-1 0,2 0 15,-1 0-15,1-1 0,-1 2 0,0-1 16,4 1-16,-1-1 0,-2 1 16,3-1-16,-1-2 0,0 1 15,-3 0-15,-2 0 0,1 0 16,1 0-16,-2 0 0,1 0 15,-2 2-15,2 1 0,-1-1 16,-1 3-16,1 0 0,-1 2 16,1 0-16,2-1 0,2-2 15,-2 0-15,-1-1 0,-1 0 0,-2 1 16,-2-1-16,2 2 0,1-2 16,-2 2-16,2-2 0,1 0 15,-2 1-15,-1-1 0,0-1 16,1 2-16,-1-1 0,1-2 15,-2 3-15,2 1 0,-3-1 16,0 1-16,2-1 0,-2-1 0,1-1 16,2-1-16,0 0 0,-2 2 15,-2 0-15,0 0 0,1 1 16,0-1-16,2 0 0,-1-1 16,2-2-16,-2-1 0,1 1 15,-1 0-15,1 0 0,-2 3 16,3 0-16,0-1 0,1 0 15,1-1-15,0-1 0,2 0 16,0-1-16,-1 1 0,0-1 16,2 0-16,1 0 0,-2 1 0,1-1 15,-1 1-15,0-2 0,0-1 16,2 0-16,0 1 0,0 1 16,1 2-16,1 1 0,-1 0 15,-1 0-15,0-1 0,2 2 16,0-1-16,-2 0 0,1 1 15,0 0-15,1 0 0,0-1 16,0 0-16,-1 1 0,-1 1 0,2-1 16,3 1-16,0-1 0,-2 0 15,3 0-15,3-2 0,0-1 16,-1 2-16,0-1 0,3 1 16,-2-1-16,-1 3 0,3-1 15,0 0-15,-2 0 0,1 0 16,5 1-16,4-4 0,0 2 15,-5-1-15,1-1 0,3-2 0,0 1 16,4 1-16,-1 0 0,-4 0 16,-2 2-16,3-1 0,3-1 15,5 0-15,0 1 0,-3-1 16,5 0-16,6 0 0,-2 0 16,3 2-16,0-2 0,-1 0 15,2 0-15,2 0 0,-2 0 16,2 0-16,1 0 0,0 0 15,-35 1-15,39-1 0,0 0 0,0 0 16,0 0-16,0 0 0,0 0 16,0 0-16,0 0 0,0 0 15,0 0-15,0 0 0,0 0 16,0 0-16,-4 0 0,-22 1 16,26-1-16,0 0 0,0 0 15,0 0-15,0 0 0,0 0 16,0 0-16,0 0 0,0 0 0,0 0 15,0 0-15,0 0 0,0 0 16,0 0-16,0 0 0,0 0 16,0 0-16,0 0 0,0 0 15,0 0-15,0 0 0,0 0 16,0 0-16,0 0 0,0 0 16,0 0-16,0 0 0,0 0 15,0 0-15,0 0 0,0 0 0,0 0 16,-11 2-16,11-2 0,-2 3 15,0-1-15,2-1 0,0-1 16,0 0-16,0 2 0,0-1 16,0-1-16,0 1 0,0-1 15,0 1-15,2 0 0,-2-1 16,0 0-16,0 0 0,0 0 16,0 0-16,0 0 0,0 0 15,0 0-15,0 0 0,0 0 0,0 0 16,0 0-16,0 0 15,0 0-15,0 0 0,0 0 0,0 0 16,0 0-16,0 0 0,0 0 16,0 0-16,0 0 0,0 0 15,0 0-15,0 0 0,0 0 16,0 0-16,0 0 0,0 0 16,0 0-16,0 0 0,0 0 0,4 7 15,-4-7-15,2 4 0,0-3 16,-1 1-16,1 0 0,-2-1 15,1-1-15,0 0 0,1 0 16,-2 0-16,1 0 0,-1 0 16,1 0-16,-1 0 0,2 0 15,-2 0-15,1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2:45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215 0 0,'0'0'0,"0"0"0,0 0 0,0 0 16,0 0-16,0 0 0,0 0 15,0 0-15,0 0 0,0 0 16,0 0-16,0 0 0,0 0 15,6-1-15,-6 1 0,0 0 16,5 0-16,-5 0 0,56-4 16,-48 4-16,2 0 0,-1 1 15,4-1-15,-1 0 0,1 2 0,1 1 16,1 2-16,2-1 0,2-1 16,1 3-16,-20-6 0,12 3 15,2 0-15,1 0 0,-1-1 16,1 1-16,0 0 0,-14-3 15,16 3-15,58 7 0,-23-3 16,-17-1-16,-6-1 0,-1 0 16,4 1-16,3-1 0,2 1 15,-1 1-15,-2-2 0,0 1 0,-1 1 16,2 0-16,-1 1 0,-1-4 16,0 2-16,-2 0 0,5 1 15,-2 0-15,-1-1 0,-1-2 16,4 2-16,1-1 0,-2-1 15,-1 0-15,3 0 0,0 1 16,-1 0-16,2 0 0,-1 0 0,-2 1 16,2 1-16,0-1 0,0-2 15,0 2-15,1-2 0,0 0 16,0 0-16,-1 1 0,0-2 16,0 1-16,0-1 15,1-2-15,0 1 0,3 2 0,0 1 16,-1 0-16,-2-2 0,-1 0 15,1 0-15,-1-2 0,1 1 0,1-1 16,-1-1-16,0 2 16,3-1-16,-1-1 0,1 0 0,0 2 15,2-1-15,2-1 0,-1 0 16,0-3-16,-2 3 0,0-3 16,-1 0-16,2 0 0,-2 0 15,-2 1-15,1-1 0,-2 0 16,3 1-16,1 1 0,-2 1 15,-2-1-15,2 0 0,-1 0 16,2 0-16,0-2 0,2 1 0,-2-2 16,0 0-16,-1 2 0,0-1 15,0 0-15,2 0 0,-1-1 16,0 3-16,-1-1 16,1 0-16,2 1 0,1-1 0,0 1 15,-2-1-15,0-2 0,2 1 16,0 1-16,1 1 0,-3-3 15,2 1-15,-1-2 0,0 0 0,-1 2 16,0 0-16,1 0 0,-1 2 16,2 0-16,-2 0 0,2 0 15,-1 1-15,1 0 0,0 0 16,1 0-16,-3 0 0,1 2 16,-2-2-16,-1 1 0,4-2 15,1-1-15,0 0 0,-4 0 16,-1 0-16,-2 1 0,3 0 15,0-1-15,0 1 0,0-1 0,3-1 16,-2 1-16,-1 2 0,0 2 16,-2 0-16,1-1 0,0 1 15,-2-2-15,0 0 0,2-1 16,1 0-16,-2 0 0,0-1 16,-3 1-16,1-2 0,2 0 15,-3-1-15,1 2 0,0 1 16,-1-1-16,-2 1 0,1 1 15,3 0-15,-2 0 16,2 1-16,3-2 0,4-2 0,-1-2 16,-3 1-16,-3-1 0,2 2 15,-1-2-15,0 0 0,-5 0 16,0 0-16,-1 2 0,1-1 16,1 3-16,-1-4 0,-1 1 15,-4 0-15,-3 0 0,0 1 0,1-1 16,-2 1-16,2-1 0,3 0 15,-4-2-15,-4 4 0,1 0 16,2-4-16,-2 2 0,-4 1 16,-1 0-16,1-1 0,-2 3 15,-4-1-15,3 1 0,2-1 16,0 0-16,-5 1 0,-2 0 16,2-1-16,-3 2 0,3-1 0,-1-1 15,0 1-15,-1-2 16,-3 2-16,-1 1 0,-3-1 15,2 1-15,-2-1 0,0 1 0,45 10 16,-27 1-16,-8-3 0,-5 0 16,-5-3-16,0-2 0,0 1 15,1 1-15,-1 1 0,-2-2 16,3 5-16,1 6 0,3 9 16,-1 6-16,4 13 0,2 1 0,-5-11 15,-3-7-15,-1 2 0,-1 4 16,0-2-16,2-2 0,-1 2 15,1 3-15,-2-3 0,0-3 16,-1-1-16,-2 0 0,0 1 16,1-4-16,0 4 0,3 5 15,0-2-15,1-5 0,-2-3 16,0 0-16,1-3 0,-1-1 16,-1-3-16,-2-6 0,1-3 0,-1 7 15,0 4-15,-1-2 0,2-4 16,-4 0-16,2 2 0,-1 0 15,1-2-15,-1 1 0,-2 1 16,0 1-16,-1 1 0,0 1 16,0-1-16,-4 0 0,-6 3 15,-2-1-15,1-2 0,-4 0 0,-3-2 16,3-1-16,1-2 16,-3 1-16,-3 2 0,-1-2 0,1-1 15,0-2-15,3-2 0,-4 0 16,-4 1-16,1-1 0,2 0 15,-2-1-15,0 0 0,-4-1 16,-3 2-16,-3-2 0,1 3 16,4-3-16,-1 0 0,1 0 0,-2-1 15,-4 1-15,1 0 0,1 1 16,-1 0-16,0 0 0,-2-1 16,-1-1-16,0-1 15,2-1-15,-2 1 0,0 0 0,-2-1 16,1 1-16,0 1 0,-2 0 15,0 0-15,1-1 0,-2-1 16,-2 0-16,-2 3 0,3-2 16,-1-3-16,-1-2 0,2 1 15,-2 1-15,-1 0 0,0 2 0,0-1 16,1-1-16,0 0 0,-1-2 16,-2 0-16,2 2 0,0 1 15,0 0-15,-3-2 0,0-1 16,3 0-16,0 1 0,-2 1 15,1-1-15,-1 2 0,2-1 16,1 2-16,2-1 0,-2-1 0,0 1 16,-2 0-16,1 1 0,0-1 15,-1 0-15,3 0 0,-1 0 16,-1 0-16,1 1 0,0-1 16,2 0-16,-2-1 0,0 1 15,0 0-15,0 0 0,3-1 16,-1-1-16,-2 2 0,2-1 15,-1 1-15,1 0 0,0 0 16,0 1-16,0-1 0,2 0 0,1 1 16,-2 1-16,-2 1 0,2 1 15,0-1-15,1 0 0,2 0 16,1-3-16,-1-2 0,-2 1 16,3 1-16,-1-1 0,-1 1 15,1 0-15,0 0 0,2-1 16,-1 1-16,0 2 0,-2-2 0,-1 3 15,2-1-15,1 1 0,-2-1 16,1-2-16,-2-2 0,0 0 16,4 0-16,-3 2 0,0 0 15,-3 0-15,4 0 0,0 0 16,-1 0-16,0 1 0,0 0 16,0-1-16,0-1 0,1 0 15,0-2-15,1 3 0,0-1 16,0 1-16,0 0 0,1 0 15,2 0-15,1 1 0,-2 1 0,-2 0 16,0 1-16,-2-1 0,2 2 16,2-2-16,-1 0 0,1-2 15,-1-1-15,0 0 0,1-1 16,-2 1-16,3 0 0,-2 1 16,-1 2-16,1 0 0,1 1 15,-3 0-15,-1 0 0,5 2 16,1-2-16,2 2 0,-2-3 15,1 0-15,3-2 0,-3-1 0,-4-1 16,2-1-16,1 0 0,1 1 16,4 2-16,-3 2 0,0 0 15,1 1-15,0 2 0,2-2 16,1-2-16,1 0 0,3-1 16,-2-1-16,2 1 0,-1 0 15,1-2-15,-2 1 0,1-2 0,3 2 16,5 1-16,0 0 0,3 0 15,0 0-15,-2 0 0,0 0 16,1 0-16,5 0 0,2 0 16,1 0-16,3 0 0,-4-1 15,1 1-15,0 0 0,3 0 16,0 0-16,0 0 0,2 0 16,-2-1-16,-37-1 0,24-3 15,9 4-15,4-2 0,2 1 0,-1 0 16,4-1-16,2 3 0,0 0 15,0 0-15,0 0 0,0 0 16,0 0-16,0 0 0,-2-1 16,-2-23-16,6 8 0,-1 4 15,0 2-15,1 1 0,-1 0 16,2-2-16,-2 4 0,0 0 16,1 1-16,1-1 0,-2-2 15,0 2-15,2-5 0,1-8 16,2-12-16,-1-8 0,-4 10 0,1 8 15,-1-1-15,5-8 0,2-8 16,-1 4-16,-2 5 0,1 2 16,-2 1-16,0-1 0,0-2 15,0-1-15,0-2 0,0 0 16,0 2-16,2-2 0,-2 1 16,-2 2-16,1-1 0,-1-1 0,0 0 15,4-32-15,-1 35 0,-1-2 16,2 1-16,-1 1 0,-1 0 15,0 2-15,-1 0 0,1 3 16,-1 0-16,-2 3 0,2 0 16,-2 12-16,1 0 0,-1 1 15,1 0-15,-1 1 0,0-1 0,1-2 16,-1 1-16,-1 2 16,1 1-16,1 0 0,0 1 15,0-1-15,1 5 0,-1-1 0,4 2 16,-4-1-16,20 5 0,-18 1 15,2 3-15,-2 2 0,0 1 16,2 3-16,-1 3 0,0 4 16,2 2-16,-5-16 0,2 16 15,1 7-15,-1 3 0,3 9 0,3 2 16,-3 0-16,-1-2 0,0-2 16,-1 0-16,1 3 15,-2 2-15,0-1 0,-3-2 0,1-2 16,-1-3-16,0 2 0,-1-2 15,0-1-15,0-4 0,0-3 16,0 1-16,-1 3 16,1 0-16,0-6 0,0-5 15,0-5-15,0-3 0,0-2 0,0-4 16,0-1-16,0-1 0,0-1 16,0-1-16,0 3 0,0-5 15,-1 5-15,-5 13 0,6-20 16,-1 0-16,-1 0 0,1-2 15,-13-38-15,8 11 0,0-8 16,2-8-16,3 11 0,-1 14 16,1 5-16,-7-34 0,-5-25 0,7 21 15,0 5-15,2 6 0,0 1 16,0 5-16,-2 2 0,2 4 16,-1 0-16,1 4 0,0 2 15,2 5-15,0 2 0,2 4 16,-2 0-16,1 2 0,0-1 15,-1 1-15,1 4 0,-1-1 16,1 4-16,1-2 0,-1 1 0,1 0 16,-2 1-16,2 0 0,-8-22 15,8 26-15,0 0 0,0 0 16,0 0-16,-1-1 0,1 0 16,-2 2-16,2 0 0,-1 1 15,-3 94-15,7-19 0,-3-14 16,0-6-16,-2-10 0,-2-2 15,0-6-15,1-4 0,-1-3 16,2-3-16,-1-5 0,0-5 16,0-5-16,2 1 0,0-3 0,-1-4 15,1 0-15,1-3 0,-1 0 16,1 1-16,-2 0 0,2-3 16,-1 1-16,1-3 0,-2 4 15,-11-9-15,10 1 0,-7-48 16,4-8-16,3-2 0,-1-7 15,2 45-15,2 7 0,0 2 0,-1 6 16,1 2-16,0 0 0,0 1 16,0 1-16,0-2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13.6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3 27 0,'0'0'0,"0"0"0,0 0 0,0 0 16,0 0-16,0 0 0,0 0 15,0 0-15,0 0 0,0 0 16,0 0-16,0 0 0,0 0 15,0 0-15,0 0 0,0 0 0,0 0 16,0 0-16,0 0 0,0 0 16,0 0-16,0 0 0,0 0 15,0 0-15,0 0 0,7-1 16,-7 1-16,0 0 0,0 0 16,0 0-16,0 0 0,0 0 15,71-21-15,-66 19 0,3 0 16,1 0-16,2 0 0,1 1 15,1 0-15,1 0 0,1 1 0,2 0 16,-2 0-16,2 0 0,0 0 16,-1 0-16,-16 0 0,29 0 15,-29 0-15,31 1 0,-31-1 16,11 0-16,-1 1 0,1-1 16,-1 0-16,0 0 0,-4 0 15,6 0-15,0 1 0,2 0 16,6 0-16,6 0 0,-1 1 15,-2 0-15,-4-1 0,2 2 0,-2-2 16,-3 1-16,-1-1 0,1 1 16,1 0-16,1 0 0,2 0 15,1 2-15,-4-2 0,7 2 16,6 2-16,-3-1 0,-8-1 16,-5-1-16,-1-2 0,0 1 15,0-1-15,1 1 0,2-2 16,5 1-16,10 1 0,6 1 0,-8 0 15,-5-1-15,1 1 0,-2-2 16,-2 1-16,-2-3 0,9-1 16,11 0-16,-7 0 0,-3 0 15,-2 2-15,-2 0 0,5 2 16,3-2-16,-6 1 0,-1-1 16,5-2-16,8 0 0,-3-1 15,-1 0-15,1-3 0,1 2 16,-1-2-16,-3 2 0,1 2 0,-4 2 15,3 0-15,3 2 16,3-2-16,-2 2 0,1 0 0,0 0 16,-1 0-16,2-2 0,2 0 15,2-1-15,2 0 0,0 1 16,1 1-16,1 0 0,-1-1 16,-1 1-16,2 0 0,0 2 15,1-2-15,0 0 0,3 0 0,0-1 16,3 1-16,-1 2 0,0 0 15,2-1-15,-2-2 0,2 0 16,1 2-16,-2 0 0,0 1 16,-1 1-16,1-3 0,1 1 15,0-1-15,1 2 0,-2-2 16,-1 1-16,-2-1 0,1 1 16,1-1-16,-1-1 0,0 1 0,1-1 15,0 1-15,2-2 0,1 0 16,-1-2-16,-3 3 15,-1 0-15,1 2 0,2 1 0,-1 0 16,0-1-16,-2 1 0,-1 0 16,1-2-16,0 1 0,1-1 15,2-1-15,-1 1 0,1 1 16,1-1-16,0 0 0,-3 1 16,-2 0-16,1-1 0,1 1 0,-2-2 15,1 0-15,-1 1 0,2 0 16,-1 3-16,-2-3 0,-2 2 15,3-1-15,-5-1 0,0 0 16,1 1-16,2-2 0,-2 1 16,1 1-16,-1 1 0,1 1 15,-1 1-15,0 0 0,-2-1 16,0-2-16,0 0 0,1 2 16,2 0-16,-2 1 0,1-1 15,-3 1-15,0-4 0,-1 0 0,2 1 16,-1-2-16,0 2 0,0-4 15,0 2-15,-1 0 0,-1 2 16,1 0-16,-1 0 0,-1-1 16,-1 0-16,0-1 0,0 2 15,2-2-15,2 1 0,-2-2 0,-1-1 16,0 2-16,-3-1 0,0 1 16,2 1-16,1-1 15,0 2-15,-4-2 0,-1 2 0,1-3 16,5 0-16,0 1 0,-2 0 15,-3 1-15,5 1 0,-2-1 16,-2 0-16,1-1 0,-3-2 16,4-1-16,-3 1 0,0 1 15,-1 2-15,2-1 0,-3 0 16,1 0-16,-1-1 0,0-1 0,-1 1 16,-2-1-16,0 0 0,-2 1 15,1 1-15,4 1 0,-5-1 16,0 0-16,-2 2 0,-8-4 15,4 2-15,-1-1 0,-10 0 16,5 0-16,3 0 0,-1-1 16,-5 2-16,-4-1 0,-1 0 15,-1 1-15,-1-1 0,0 1 0,-2 0 16,1 0-16,-2-1 0,1 1 16,-2 0-16,38 4 0,-23 2 15,-9 1-15,0-1 0,-5 1 16,1 3-16,-3-3 0,0-1 15,0 2-15,0 0 0,0-4 16,0 9-16,3 17 0,3 19 0,0 6 16,-1-2-16,-2-12 0,-1-11 15,0-4-15,1 10 0,-3 7 16,1-2-16,-2-2 0,2 0 16,-2 2-16,2 2 0,-1 1 15,-2-3-15,1 4 0,-1 0 16,0 2-16,0 2 0,-1 2 15,2-1-15,-1-1 0,0 3 16,-1 0-16,-2 4 0,0 3 16,0-3-16,2 0 0,-2 0 0,2 1 15,-2 3-15,0 0 0,2 1 16,0 3-16,-1-4 0,1 2 16,-2 4-16,-1-1 0,1-1 15,1 2-15,0-1 0,0-1 16,-1-1-16,-1-1 0,1-1 15,0-1-15,-2 13 0,2-29 0,2 13 16,1 4-16,1-3 0,0 1 16,1 2-16,-1-2 0,-1-3 15,2-3-15,-2 2 0,-2-2 16,2-3-16,0-6 0,-1-5 16,-1-6-16,1-9 0,1-5 15,-4 12-15,0 8 0,0-7 16,0-4-16,1-6 0,-1-2 15,0 0-15,1-3 0,-1 0 0,1-3 16,-1 0-16,0 2 0,-4 7 16,-3 1-16,3-8 0,1-5 15,1 0-15,-3 1 0,-2 3 16,-3-2-16,2-1 0,-3-1 16,0-2-16,-1-2 0,1-1 15,0-3-15,-3 1 0,-4-1 16,-3 0-16,-1-2 0,-2 0 15,-6 0-15,-1-1 0,4 0 0,-7-2 16,-6 0-16,0 0 0,1-1 16,-1-1-16,-1 1 0,3 1 15,-3-1-15,-2-2 0,1 2 16,-2-1-16,-1 1 0,0 1 16,-3-1-16,0 1 0,-1 0 15,1 0-15,-1 0 0,-2 0 0,-1 1 16,0 1-16,-1 0 0,-1 0 15,0 0-15,-3 0 0,1 0 16,-1 0-16,1 0 0,-2 0 16,-2 0-16,0 0 0,0 1 15,0 2-15,1 0 0,0 0 16,2 1-16,-2 0 0,-1 0 16,1-1-16,1 0 0,-2-1 15,0 1-15,0 1 0,-3 1 0,0 1 16,0-1-16,-2 1 0,0 1 15,-2-1-15,2 0 0,-1 0 16,0 0-16,1 0 0,-1-2 16,2 1-16,-2 0 0,2-1 15,1 0-15,0-1 0,-3-2 16,1 0-16,-2 0 0,1 1 16,0 1-16,1 0 0,-1-2 0,-1-1 15,0 0-15,-1-1 16,-1 1-16,1 0 0,2 0 0,1-1 15,-5-1 1,-5-2-16,1 0 0,0 0 16,2 0-16,2 1 0,0-1 0,2 0 15,2-2-15,1 1 0,0 0 16,4 0-16,1 0 0,1 3 16,0-3-16,2 2 0,-1-2 0,2 0 15,0-1-15,0 1 0,1 0 16,1 1-16,0 1 0,-1-1 15,2-1-15,1 1 0,1-1 16,1 1-16,-1 0 0,1 0 16,-1-2-16,0 2 0,1 0 15,-2 0-15,1 1 0,1-1 0,-1 0 16,2 0-16,-2-2 0,2 1 16,0 1-16,-1 0 0,1 2 15,-2 1-15,2 1 0,-1-1 16,0-3-16,1 0 0,1 0 15,2 0-15,1 2 0,1 0 16,0-1-16,2 2 0,-1-2 16,3 1-16,3-3 0,2 0 15,1 1-15,2 2 0,2-1 0,4 2 16,4 0-16,0 1 0,1 0 16,5 0-16,4 0 0,1 0 15,1 0-15,3 0 0,3 0 16,2 0-16,0 0 0,0 0 15,1 0-15,1 0 0,-3 0 16,7 0-16,-10 0 0,-23-2 16,33 2-16,0 0 0,0 0 15,-2-1-15,-15-10 0,10 2 0,5 1 16,0 0-16,2 0 0,-1-1 16,0 1-16,-2 0 0,0 0 15,-1-2-15,0-1 0,3 5 16,-2-2-16,0-1 0,2 4 15,-2-11-15,-4-16 0,0-14 16,2 0-16,2 3 0,-1 1 16,0 2-16,1 5 0,2-1 0,-1-4 15,4 1-15,-1 0 0,2-4 16,0 0-16,1 3 0,0-2 16,0-2-16,0-2 0,3-1 15,0-2-15,-3 1 0,0-1 16,-3-3-16,1-1 0,-2-1 15,0-1-15,0 0 0,4-4 16,1-1-16,2 1 0,0 0 0,-2 0 16,1-1-16,-1-1 0,1-3 15,-1 0-15,2 0 0,0-4 16,1 1-16,2-2 0,-1 3 16,1 1-16,1 0 0,-2-1 15,1 0-15,-1 1 0,1-1 16,-1-1-16,-2 0 0,1 1 15,1 1-15,-1 0 0,1 0 16,1 3-16,-2 0 0,-1 2 16,-2 2-16,1 0 0,-1 3 0,1 0 15,-1 2-15,1 3 0,-1 3 16,-1 2-16,-1 4 0,-3 3 16,1 2-16,-1 2 0,0 4 15,0 6-15,-1 4 0,1 3 16,0 9-16,0 0 0,0 0 15,0 2-15,0-1 0,0 3 0,1-2 16,-1 4-16,0-5 0,0 7 16,2-7-16,7-8 0,-1 26 15,-3 5-15,-4-10 0,0 2 16,1 0-16,-2-1 0,4 25 16,1 64-16,-2 6 0,-3-25 15,-3-11-15,2-3 0,-2 3 16,0 5-16,2 4 0,-3 4 15,0 4-15,1 4 0,0-5 0,2 2 16,-2 5-16,1 3 0,-1 3 16,-1 2-16,1 5 0,0 0 15,2 2-15,-2 1 0,3-3 16,-1 2-16,-1 0 0,2-5 16,0 0-16,-1-2 0,1 1 15,1 0-15,-1-4 0,2-2 16,-1-2-16,1-2 0,0-3 0,0-4 15,0-6-15,1 57 0,-2-54 16,2-12-16,0-10 0,0-7 16,-1-10-16,0-9 0,0-11 15,-2-6-15,2-5 0,-2-1 16,1 0-16,-1-5 0,2 7 16,-2-9-16,0 0 0,0 3 15,0 2-15,-6-5 0,5-3 0,-7-30 16,5 17-16,-4-19 0,-7-41 15,3-3-15,6 13 16,1 3-16,-2-7 0,1-3 0,-2-5 16,0-4-16,-1 4 0,1-2 15,0-6-15,-1-2 0,-1-3 16,-1-2-16,3-1 0,2 3 16,1-1-16,2 1 0,0 0 15,0-2-15,1 0 0,0 2 0,-1 3 16,2 5-16,0 1 0,-3 2 15,1-72-15,-1 60 0,0 8 16,1 1-16,-3 4 0,1 0 16,-1 0-16,1 3 0,0 2 15,2 4-15,1 2 0,1 5 16,0 3-16,0 4 0,0 4 16,0 2-16,-1 5 0,1 6 0,0 4 15,0 6-15,0 3 0,0 3 16,0 6-16,0 4 0,0 2 15,0 1-15,0 3 0,1 0 16,-1 2-16,0 0 0,0 1 16,0 0-16,1 1 0,-1-3 15,0 6-15,2-20 0,-2 19 16,0 1-16,0 2 0,0 0 16,0 0-16,1 66 0,0-8 0,-1 4 15,2 6-15,-4-2 0,0-2 16,0-3-16,2 2 0,0 2 15,3 5-15,-2 5 0,-1 3 16,2 5-16,2 4 0,0-5 16,0 6-16,2 5 0,-1 7 15,2 2-15,0 4 0,1 1 0,1 0 16,4 2-16,-1 6 16,2 2-16,-2 2 0,2 0 0,-2 0 15,0-1-15,2-3 0,1-4 16,0-6-16,0-5 0,0-3 15,-3-9-15,0-13 0,-2-12 16,0 12-16,-4-21 0,1-7 16,-3-9-16,0-8 0,-1-11 15,-3-21-15,0 0 0,0 0 0,0 0 16,0 0-16,0 0 0,0 0 16,0 0-16,0 0 0,0 0 15,0 0-15,0 0 0,0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14.2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1237 45 0,'22'-7'0,"-22"7"0,0 0 16,53-18-16,-38 13 0,-1 0 0,-2 1 15,-1 1-15,-3 0 0,-8 3 16,0 0-16,0 0 16,0 0-16,0 0 0,4 15 0,-9-7 15,-3 5-15,-6 0 0,-4 6 16,-6 4-16,-6 5 0,-1-2 15,-5 6-15,-7 4 0,-4 3 16,-5 3-16,-4 3 0,-2 2 16,-2 1-16,0-1 0,0 1 0,0-2 15,1-2-15,3-1 0,2-3 16,2 0-16,5-3 0,4-1 16,-31 21-16,29-24 0,7-4 15,5-4-15,3-1 0,1-1 16,3-3-16,4-3 0,5-5 15,7-7-15,9-4 0,-9 2 0,2-2 16,1-2-16,-5-3 0,2-1 16,2-2-16,1-1 0,0-1 15,6 5-15,-4-8 0,3 3 16,1 1-16,1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14.6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0,'0'0'0,"0"0"0,0 0 0,0 0 0,0 0 16,0 0-16,0 0 0,35 1 16,-27 4-16,3 1 0,3 5 15,2 5-15,5 5 0,-1-2 0,5 8 16,4 3-16,6 7 15,6 7-15,7 8 0,4 6 0,4 5 16,2 6-16,4 3 0,1 2 16,4 3-16,-2 2 0,2 1 15,0 2-15,-3-1 0,-1-1 16,-4-4-16,-2-4 0,-5-3 16,-2-3-16,-6-9 0,-6-4 15,-8-7-15,17 20 0,-25-29 16,-7-13-16,-6-8 0,-9-16 0,7 13 15,-4-10-15,-2 0 0,-1-6 16,-3-7-16,2 8 0,-3-11 16,3 8-16,-5-12 0,-2-5 15,1 5-15,6 13 0,-2-3 16,0 1-16,2 0 0,0 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1597 224 0,'0'0'0,"0"0"0,0 0 0,0 0 0,0 0 16,0 0-16,-30-22 0,24 18 16,6 4-16,0 0 0,0 0 15,-13-17-15,13 17 0,0 0 16,0 0-16,0 0 16,-15-13-16,12 9 0,-1 0 0,-4-3 15,-2 0-15,-1-1 0,2 1 16,-1-3-16,1 1 0,-5 0 0,0-1 15,-1 2-15,2 2 0,-1 4 16,2 2-16,12 0 0,-9-1 16,-19-1-16,28 2 0,-10-1 15,-1 0-15,0 1 0,10 0 16,-11-1-16,-9 0 0,-5-1 16,-1 2-16,-3 0 0,-7 1 15,2 2-15,-1 0 0,-4 3 0,4 1 16,3 0-16,3 1 0,-2 1 15,1 0-15,0-1 0,-4 3 16,3 0-16,0 1 0,1 0 16,1 1-16,1-1 0,2 1 15,-2 1-15,3 1 0,-1 0 16,1-1-16,0 4 0,-1 0 16,2 2-16,1-2 0,-1 0 15,2 0-15,0 0 0,1 0 16,0 1-16,0 2 0,2-2 0,0 1 15,1 1-15,2-2 16,0 2-16,1 1 0,-1-1 16,1 1-16,1 1 0,3 0 15,-1-1-15,1 0 0,1 2 0,2 0 16,-1 0-16,1-1 0,-1 1 16,0 2-16,2-3 0,0 1 15,0 0-15,2-2 0,1-2 0,2-2 16,0 0-16,1 5 15,0 2-15,1-7 0,1-4 16,0 2-16,0 1 0,1 9 0,2 7 16,3 0-16,-1-4 0,2-2 15,0-4-15,-2-5 0,2 0 16,-2 0-16,4 2 0,2 4 0,1-2 16,-1-2-16,4 5 0,3 0 15,-3-3-15,-2-5 16,1-1-16,1 4 0,0-1 15,0-3-15,1 1 0,2 1 0,1-2 16,0-2-16,0-1 0,1 3 16,1-2-16,3-1 0,-3 0 15,3-1-15,-1-1 0,1 2 16,2-1-16,0 0 0,-1 0 0,1 0 16,0-2-16,0-1 0,2-2 15,1 0-15,-2 0 0,2-1 16,0 0-16,-2-2 0,3 1 15,-1-1-15,-1-1 0,1-2 16,3 1-16,2 2 0,-2-3 16,0 1-16,-1-4 0,5 0 15,1-1-15,-2 1 0,2-2 0,-2-3 16,-2 0-16,0-2 0,1 1 16,2-2-16,-2-2 0,0 1 15,-3-1-15,2-1 0,-2-1 16,-2-2-16,1 2 0,0-2 15,0 1-15,0 0 0,-1-5 16,-2 2-16,-1-4 0,0 0 16,-1-1-16,-3 2 0,1-3 15,1-1-15,-2-2 0,-1 2 0,-2-2 16,-1-1-16,-1-2 0,2 1 16,-1-1-16,-3 1 0,0 0 15,-2-2-15,-3-1 0,0 0 16,-3 1-16,0 1 0,-3 0 15,-1 1-15,-1-1 0,1-2 16,0 0-16,-2 0 0,-1 2 16,0 0-16,-1-2 0,-3-8 15,-2 3-15,-3 2 0,-2 1 0,0-1 16,0 2-16,0 0 0,-3 0 16,2 0-16,-2 2 0,-1 0 15,-11-15-15,7 16 16,1 2-16,-1 0 0,0 2 0,0 2 15,0 3-15,-1 1 0,-1 3 16,-1 0-16,0 0 0,-1 0 0,-1-1 16,-4-1-16,1 2 0,-2 0 15,-1 2-15,-3 2 0,1 1 16,-1 0-16,11 4 0,-7 2 16,-2-1-16,-3 0 0,-3 1 15,-1 1-15,2 3 0,2 1 16,0 2-16,-3 0 0,-1 2 15,-2 2-15,-1 1 0,2 2 16,-1 1-16,1 1 0,-1 1 16,3-1-16,-3 4 0,2 1 0,1 0 15,2 3-15,-1-1 0,1 3 16,-1 0-16,2 1 0,1 1 16,1 5-16,-2 2 15,-1 1-15,4 0 0,1-1 0,0 1 16,3 1-16,1 2 0,0 1 15,1 1-15,2 0 0,1 0 16,2-2-16,3 2 0,1 0 16,1 0-16,1 0 0,2 0 0,1-1 15,1 1-15,2-1 0,0-1 16,0 0-16,2-1 0,4 2 16,2-4-16,1 4 0,4-2 15,2 8-15,1 0 0,1-5 16,-1-4-16,1-2 0,1 1 15,1-2-15,0 1 0,-2-4 0,2 2 16,-1 0-16,2 0 0,0 3 16,1-3-16,-1-1 0,0-3 15,1-1-15,0-1 0,4 0 16,-2-2-16,0-1 0,1 0 16,2 2-16,2 0 0,1-1 15,1-2-15,-1 2 0,0-1 16,1-3-16,2 0 0,1-2 15,-3-3-15,1 0 0,3-1 0,-1-3 16,2 0-16,2 1 0,-2-1 16,-1-1-16,2-2 0,2-2 15,-2-1-15,5 0 0,6-3 16,2-2-16,-3 0 0,-2-1 16,-2 2-16,1-1 0,4-1 15,-1 0-15,2-2 0,-4 0 0,1 0 16,-3-3-16,-1 0 0,1-1 15,3-2-15,-1 0 0,-1-2 16,-2 1-16,-2-2 0,-1 1 16,-1-3-16,2 2 0,0-2 15,-1 2-15,-3-3 0,-1-1 16,0-2-16,-2 1 0,1-1 16,-2 1-16,-2-2 0,0-3 15,0-3-15,-3 2 0,-2-1 0,-1-1 16,0-1-16,-3-1 15,-1-1-15,0-2 0,2-2 0,-3 1 16,3-3-16,-2 2 0,-2 1 16,-1 2-16,-1 2 0,-3 3 15,-1 2-15,0 0 0,-3-1 16,0 0-16,-2 1 0,0 0 16,-5-9-16,-1-2 0,1 8 15,-1 5-15,-1 0 0,-3-3 0,-1-2 16,-2 1-16,1 4 0,-15-18 15,9 19-15,-1-1 0,-2 1 16,-2 1-16,1 1 0,2-1 16,2-1-16,3 3 0,3 1 15,5 5-15,2 2 0,7 13 16,0 0-16,0 0 0,0 0 0,0 0 16,0 0-16,0 0 0,0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619E-92B1-47A3-BAD2-79B90C5EB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C6BBD-8A28-47D7-8993-27ADF9C2A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AFC8C-25DE-49EF-9026-5F3F6764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BA847-5F00-4C07-B19E-6A847C68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794CB-C9B0-4273-8BBE-C0069BE9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0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F320-2920-4435-8E16-9D331CBF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28409-B62C-499F-B1AC-B3197BB4E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C9E0E-C784-4E1D-9228-083CB409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FABA-DD50-421E-A285-2B2F51D0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6A81D-3139-4316-BE14-0CF2404E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7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A2EF4-0720-461F-8888-20F70488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CC820-2D1B-4D63-BBAD-F4AE935A4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71263-895E-4C8C-9C29-28B3BEB2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82C91-55CA-4E5F-B6D1-47B3098B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9692-B0C4-4AE0-821E-B7DF7EE5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2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81B18-5E04-4C40-A6C7-1C92DE6A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8D5CB-FB25-4E0D-90BE-ADC4CED6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EDBA2-7242-4220-9961-72F24456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82B50-DE13-479E-BCD5-AA8E9460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8583-927E-4BE3-AFF8-0BEBA3F5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7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73EE-D716-4D0A-A8E0-1D9E618B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D89F1-FE71-4CA3-BD90-FB16FE661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D13EB-B5A5-4003-BEEF-973CD602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7E05-26E9-4D5B-956E-3B6527CF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7B961-7C87-42B1-8E98-B8A4D666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0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1AF1-65E3-4361-9D50-9606192E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3C21-F6AF-4740-B168-B2139B33F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AC166-146A-4744-BB47-D00F4BC42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97E8E-CCFB-438D-83DA-EC823917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C9EC6-6D89-4427-A283-4BCB212B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747F1-F77C-47AE-A6B4-0B8FF85C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2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D906-EABC-43E4-988C-650A4D58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B79ED-593C-422F-9E37-E09D72931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0E2EE-E4F4-45E5-A8BE-58F149CB3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0698F-F5CD-4901-9372-38F3966EE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7E556-7512-4AB3-85EA-3D02A34D2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9FF25-42DD-440D-86AE-93F45A9B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B179A-4748-4239-A9AE-423BEB3E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FF741-932E-4ED9-9DDE-D4D78899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3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5183-32EC-4F9E-8909-ED01F6C1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3CE55-E1CF-499C-8955-45309981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271DF-C4A2-4345-8BE7-23959405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F5846-46F0-46B9-85D3-7B69C201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2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613B4-F682-4F21-AC27-1D2E5E18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AC584-47A2-42C4-9A56-25BBC65D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14F70-0349-48F1-BB0F-DDC38065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2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578B-A206-44AF-BF30-9465BC20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63F5D-9A43-485B-81E9-DCEDA8D0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BDD63-8F3A-4852-A7EF-4D767F863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D271D-F160-4096-8FBA-C02AFC54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A28E-9B0B-474F-A7EC-FFB27A67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3727F-F434-4447-9E0F-246E66E1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2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6C9D-445B-49C3-A15E-5E1376AD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A89B2-E6DE-4D8D-B120-3556D6D7E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BAD89-7859-4401-8E51-C3731510B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A8CED-16E5-40BF-A7AA-365D837F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8CF40-4702-4E1A-8EBC-FE79C1E3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8DEA1-1898-4405-A9EA-F570CA3B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8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8C5C2-656E-490C-83AC-0FA85B32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09A64-5F75-48C6-BC7F-08764D4F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FFC9-B943-4D30-AF1B-BDAF253C1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CC9A-0CB1-4CC9-AB5F-255D220CA587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0F8E7-49B2-40E1-A16C-0230B9433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C1185-EEAE-4701-9E21-485D94D0B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msp.org.uk/transition-to-a-level-mathematics-cour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sp.org.uk/transition-to-a-level-mathematics-course/" TargetMode="External"/><Relationship Id="rId2" Type="http://schemas.openxmlformats.org/officeDocument/2006/relationships/hyperlink" Target="https://my.integralmaths.org/integral/self_reg/self_reg_student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emf"/><Relationship Id="rId2" Type="http://schemas.openxmlformats.org/officeDocument/2006/relationships/hyperlink" Target="https://my.integralmaths.org/integral/self_reg/self_reg_student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hyperlink" Target="https://my.integralmaths.org/mod/hvp/view.php?id=59768" TargetMode="External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customXml" Target="../ink/ink13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33" Type="http://schemas.openxmlformats.org/officeDocument/2006/relationships/image" Target="../media/image30.emf"/><Relationship Id="rId2" Type="http://schemas.openxmlformats.org/officeDocument/2006/relationships/image" Target="../media/image8.png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9.e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21.xml"/><Relationship Id="rId10" Type="http://schemas.openxmlformats.org/officeDocument/2006/relationships/customXml" Target="../ink/ink12.xml"/><Relationship Id="rId19" Type="http://schemas.openxmlformats.org/officeDocument/2006/relationships/image" Target="../media/image23.emf"/><Relationship Id="rId31" Type="http://schemas.openxmlformats.org/officeDocument/2006/relationships/image" Target="../media/image29.emf"/><Relationship Id="rId4" Type="http://schemas.openxmlformats.org/officeDocument/2006/relationships/customXml" Target="../ink/ink9.xml"/><Relationship Id="rId9" Type="http://schemas.openxmlformats.org/officeDocument/2006/relationships/image" Target="../media/image18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7.emf"/><Relationship Id="rId30" Type="http://schemas.openxmlformats.org/officeDocument/2006/relationships/customXml" Target="../ink/ink22.xml"/><Relationship Id="rId8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DDB9-B334-40F3-8357-3ACC635C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work Introduction video – 3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79512-A14E-4953-A4DE-2C5D1A16B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https://amsp.org.uk/transition-to-a-level-mathematics-course/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93CBA-587D-04AD-6984-62C8150E1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93" y="2958632"/>
            <a:ext cx="3267531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1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71AD5F-A9A1-4955-BDA3-D4371CF2D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755"/>
            <a:ext cx="12192000" cy="41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A1AFB7-A4D8-4753-9D3B-6AA8921FC29D}"/>
              </a:ext>
            </a:extLst>
          </p:cNvPr>
          <p:cNvSpPr txBox="1"/>
          <p:nvPr/>
        </p:nvSpPr>
        <p:spPr>
          <a:xfrm>
            <a:off x="726314" y="5425014"/>
            <a:ext cx="679887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hlinkClick r:id="rId2"/>
              </a:rPr>
              <a:t>Integral</a:t>
            </a:r>
            <a:r>
              <a:rPr lang="en-GB" dirty="0"/>
              <a:t>    Link to host site once </a:t>
            </a:r>
            <a:r>
              <a:rPr lang="en-GB"/>
              <a:t>registered via AMSP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21C01E-620D-A94B-443A-A88C7F9FF70F}"/>
              </a:ext>
            </a:extLst>
          </p:cNvPr>
          <p:cNvSpPr txBox="1"/>
          <p:nvPr/>
        </p:nvSpPr>
        <p:spPr>
          <a:xfrm>
            <a:off x="725715" y="693057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Transition to A level Mathematics course - AMSP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3A23158E-8C86-DAE1-8A36-6469CFF49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8" y="341086"/>
            <a:ext cx="583346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73DE-56CE-4430-B6C7-57947750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Integral</a:t>
            </a:r>
            <a:r>
              <a:rPr lang="en-GB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7A28F6-C224-4582-9A16-79CFD8CF4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89527"/>
            <a:ext cx="10515600" cy="3355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424D09-383B-4E87-B4C0-57B447AFFF4B}"/>
                  </a:ext>
                </a:extLst>
              </p14:cNvPr>
              <p14:cNvContentPartPr/>
              <p14:nvPr/>
            </p14:nvContentPartPr>
            <p14:xfrm>
              <a:off x="917320" y="5293889"/>
              <a:ext cx="999720" cy="9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424D09-383B-4E87-B4C0-57B447AFFF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320" y="5185889"/>
                <a:ext cx="1107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BA669B-DFED-47DA-BE8E-4EFEFB17E8C8}"/>
                  </a:ext>
                </a:extLst>
              </p14:cNvPr>
              <p14:cNvContentPartPr/>
              <p14:nvPr/>
            </p14:nvContentPartPr>
            <p14:xfrm>
              <a:off x="897880" y="5085449"/>
              <a:ext cx="2181240" cy="37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BA669B-DFED-47DA-BE8E-4EFEFB17E8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3880" y="4977449"/>
                <a:ext cx="2288880" cy="5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45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3767-2B71-4D44-9E45-7A31FB00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E0D9EB-25B4-4872-9507-3AECE37A1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77" y="365125"/>
            <a:ext cx="10515600" cy="3784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B0E9B6-2F36-4F89-9CDE-90127491B1EE}"/>
              </a:ext>
            </a:extLst>
          </p:cNvPr>
          <p:cNvSpPr/>
          <p:nvPr/>
        </p:nvSpPr>
        <p:spPr>
          <a:xfrm>
            <a:off x="950752" y="43765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Once registered check your email for your Account username</a:t>
            </a:r>
          </a:p>
          <a:p>
            <a:endParaRPr lang="en-US" dirty="0"/>
          </a:p>
          <a:p>
            <a:r>
              <a:rPr lang="en-US" dirty="0"/>
              <a:t>Your password will arrive in a separate email.</a:t>
            </a:r>
          </a:p>
          <a:p>
            <a:endParaRPr lang="en-US" dirty="0"/>
          </a:p>
          <a:p>
            <a:r>
              <a:rPr lang="en-US" dirty="0"/>
              <a:t>After you have your second email – log in to get started.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36565B-8C58-42DD-A550-7DE689894583}"/>
                  </a:ext>
                </a:extLst>
              </p14:cNvPr>
              <p14:cNvContentPartPr/>
              <p14:nvPr/>
            </p14:nvContentPartPr>
            <p14:xfrm>
              <a:off x="1017760" y="5073569"/>
              <a:ext cx="4214880" cy="7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36565B-8C58-42DD-A550-7DE6898945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760" y="4965569"/>
                <a:ext cx="43225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35739E-299F-45C9-BC28-83FE9FAA85D9}"/>
                  </a:ext>
                </a:extLst>
              </p14:cNvPr>
              <p14:cNvContentPartPr/>
              <p14:nvPr/>
            </p14:nvContentPartPr>
            <p14:xfrm>
              <a:off x="955480" y="5081129"/>
              <a:ext cx="4304880" cy="9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35739E-299F-45C9-BC28-83FE9FAA85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1480" y="4973129"/>
                <a:ext cx="441252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58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DB43-9C71-4A22-BDC4-00199C88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your password to continue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E990BC-4504-47CF-AA56-0A4530DD2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292" y="1825625"/>
            <a:ext cx="10485415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080873-C64C-48D5-BF53-C630BABDDE2E}"/>
                  </a:ext>
                </a:extLst>
              </p14:cNvPr>
              <p14:cNvContentPartPr/>
              <p14:nvPr/>
            </p14:nvContentPartPr>
            <p14:xfrm>
              <a:off x="1044040" y="2784689"/>
              <a:ext cx="2863800" cy="50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080873-C64C-48D5-BF53-C630BABDDE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040" y="2676689"/>
                <a:ext cx="2971440" cy="7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28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2A62-2850-4276-B87C-4C23ECCD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the A level course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81A34-F530-45CA-A1AA-A298506E8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651" y="2300202"/>
            <a:ext cx="9154803" cy="32008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50B003-0AE3-4707-9E1C-B73F0D5B635B}"/>
                  </a:ext>
                </a:extLst>
              </p14:cNvPr>
              <p14:cNvContentPartPr/>
              <p14:nvPr/>
            </p14:nvContentPartPr>
            <p14:xfrm>
              <a:off x="1710760" y="3624209"/>
              <a:ext cx="3200040" cy="148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50B003-0AE3-4707-9E1C-B73F0D5B6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760" y="3516209"/>
                <a:ext cx="3307680" cy="17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734091-87A9-4C0C-AB18-20870899EBF8}"/>
                  </a:ext>
                </a:extLst>
              </p14:cNvPr>
              <p14:cNvContentPartPr/>
              <p14:nvPr/>
            </p14:nvContentPartPr>
            <p14:xfrm>
              <a:off x="919480" y="4171049"/>
              <a:ext cx="494280" cy="383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734091-87A9-4C0C-AB18-20870899EB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5480" y="4063049"/>
                <a:ext cx="60192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50F292-F775-42AB-92B1-C3EF2C025FF7}"/>
                  </a:ext>
                </a:extLst>
              </p14:cNvPr>
              <p14:cNvContentPartPr/>
              <p14:nvPr/>
            </p14:nvContentPartPr>
            <p14:xfrm>
              <a:off x="923440" y="4090049"/>
              <a:ext cx="511920" cy="606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50F292-F775-42AB-92B1-C3EF2C025F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440" y="3982049"/>
                <a:ext cx="619560" cy="8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49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D2C8-044C-4623-ACE0-DBCB6C9C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7D1557-80A5-4407-87F7-D7940EEA4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789" y="1406175"/>
            <a:ext cx="706539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67145-966B-49D9-A18A-C6985A7DD84C}"/>
              </a:ext>
            </a:extLst>
          </p:cNvPr>
          <p:cNvSpPr txBox="1"/>
          <p:nvPr/>
        </p:nvSpPr>
        <p:spPr>
          <a:xfrm>
            <a:off x="8649050" y="3011648"/>
            <a:ext cx="24244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the video</a:t>
            </a:r>
          </a:p>
          <a:p>
            <a:endParaRPr lang="en-US" dirty="0"/>
          </a:p>
          <a:p>
            <a:r>
              <a:rPr lang="en-US" dirty="0"/>
              <a:t>Unless the tick is done you can’t unlock the next materials</a:t>
            </a:r>
          </a:p>
          <a:p>
            <a:endParaRPr lang="en-US" dirty="0"/>
          </a:p>
          <a:p>
            <a:r>
              <a:rPr lang="en-GB" dirty="0">
                <a:hlinkClick r:id="rId3"/>
              </a:rPr>
              <a:t>https://my.integralmaths.org/mod/hvp/view.php?id=59768</a:t>
            </a:r>
            <a:r>
              <a:rPr lang="en-GB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C57EE2-77F5-4312-B46B-5430B483581A}"/>
                  </a:ext>
                </a:extLst>
              </p14:cNvPr>
              <p14:cNvContentPartPr/>
              <p14:nvPr/>
            </p14:nvContentPartPr>
            <p14:xfrm>
              <a:off x="7736080" y="3528809"/>
              <a:ext cx="760320" cy="704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C57EE2-77F5-4312-B46B-5430B48358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82080" y="3420809"/>
                <a:ext cx="86796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2C0CA-BBA1-4F74-B12D-F36CB5AFAF40}"/>
                  </a:ext>
                </a:extLst>
              </p14:cNvPr>
              <p14:cNvContentPartPr/>
              <p14:nvPr/>
            </p14:nvContentPartPr>
            <p14:xfrm>
              <a:off x="8775040" y="3700889"/>
              <a:ext cx="2039760" cy="164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2C0CA-BBA1-4F74-B12D-F36CB5AFAF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21040" y="3592889"/>
                <a:ext cx="21474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880D95-C479-45AD-B3DB-3903139ACD57}"/>
                  </a:ext>
                </a:extLst>
              </p14:cNvPr>
              <p14:cNvContentPartPr/>
              <p14:nvPr/>
            </p14:nvContentPartPr>
            <p14:xfrm>
              <a:off x="8775040" y="4018409"/>
              <a:ext cx="1820880" cy="3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880D95-C479-45AD-B3DB-3903139ACD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21040" y="3910409"/>
                <a:ext cx="19285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499395-FBE4-4236-A0E9-02011D77EB7C}"/>
                  </a:ext>
                </a:extLst>
              </p14:cNvPr>
              <p14:cNvContentPartPr/>
              <p14:nvPr/>
            </p14:nvContentPartPr>
            <p14:xfrm>
              <a:off x="8753440" y="4237289"/>
              <a:ext cx="1301400" cy="48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499395-FBE4-4236-A0E9-02011D77EB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99440" y="4130854"/>
                <a:ext cx="1409040" cy="261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ECB974C-780E-48FD-BF02-C8F3A814EFF6}"/>
                  </a:ext>
                </a:extLst>
              </p14:cNvPr>
              <p14:cNvContentPartPr/>
              <p14:nvPr/>
            </p14:nvContentPartPr>
            <p14:xfrm>
              <a:off x="8841280" y="398672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ECB974C-780E-48FD-BF02-C8F3A814EF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87280" y="387872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5EA626-7BD5-420D-A2BA-BA7FAD24AB83}"/>
                  </a:ext>
                </a:extLst>
              </p14:cNvPr>
              <p14:cNvContentPartPr/>
              <p14:nvPr/>
            </p14:nvContentPartPr>
            <p14:xfrm>
              <a:off x="8838400" y="3854969"/>
              <a:ext cx="1801440" cy="52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5EA626-7BD5-420D-A2BA-BA7FAD24AB8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84400" y="3746969"/>
                <a:ext cx="19090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2A10CB7-643C-4EDD-947D-B434FE3A34F5}"/>
                  </a:ext>
                </a:extLst>
              </p14:cNvPr>
              <p14:cNvContentPartPr/>
              <p14:nvPr/>
            </p14:nvContentPartPr>
            <p14:xfrm>
              <a:off x="8748040" y="3677489"/>
              <a:ext cx="2125800" cy="553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2A10CB7-643C-4EDD-947D-B434FE3A34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94040" y="3569489"/>
                <a:ext cx="223344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65FD34-FE88-4980-B079-7ED808F4EC8B}"/>
                  </a:ext>
                </a:extLst>
              </p14:cNvPr>
              <p14:cNvContentPartPr/>
              <p14:nvPr/>
            </p14:nvContentPartPr>
            <p14:xfrm>
              <a:off x="1657840" y="4613489"/>
              <a:ext cx="3845880" cy="89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65FD34-FE88-4980-B079-7ED808F4EC8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67840" y="4433489"/>
                <a:ext cx="402552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4573F0-3E83-41BF-8036-D0D042073FB5}"/>
                  </a:ext>
                </a:extLst>
              </p14:cNvPr>
              <p14:cNvContentPartPr/>
              <p14:nvPr/>
            </p14:nvContentPartPr>
            <p14:xfrm>
              <a:off x="427720" y="3874409"/>
              <a:ext cx="11160" cy="9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4573F0-3E83-41BF-8036-D0D042073F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8720" y="3865409"/>
                <a:ext cx="28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BD1C444-6C77-49DA-AD2B-E425EC8B2753}"/>
                  </a:ext>
                </a:extLst>
              </p14:cNvPr>
              <p14:cNvContentPartPr/>
              <p14:nvPr/>
            </p14:nvContentPartPr>
            <p14:xfrm>
              <a:off x="439240" y="372212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BD1C444-6C77-49DA-AD2B-E425EC8B27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0240" y="37131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E53106-D3F0-483B-91F6-B2CE3EB6151C}"/>
                  </a:ext>
                </a:extLst>
              </p14:cNvPr>
              <p14:cNvContentPartPr/>
              <p14:nvPr/>
            </p14:nvContentPartPr>
            <p14:xfrm>
              <a:off x="519880" y="3843449"/>
              <a:ext cx="120240" cy="107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E53106-D3F0-483B-91F6-B2CE3EB615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0880" y="3834449"/>
                <a:ext cx="1378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E1504B-7700-49C5-9AE9-D567076ECC71}"/>
                  </a:ext>
                </a:extLst>
              </p14:cNvPr>
              <p14:cNvContentPartPr/>
              <p14:nvPr/>
            </p14:nvContentPartPr>
            <p14:xfrm>
              <a:off x="1003360" y="3833729"/>
              <a:ext cx="239040" cy="10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E1504B-7700-49C5-9AE9-D567076ECC7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94360" y="3824729"/>
                <a:ext cx="2566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C2C079-851D-4942-A690-90DE601A01EC}"/>
                  </a:ext>
                </a:extLst>
              </p14:cNvPr>
              <p14:cNvContentPartPr/>
              <p14:nvPr/>
            </p14:nvContentPartPr>
            <p14:xfrm>
              <a:off x="708520" y="3691889"/>
              <a:ext cx="101520" cy="235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C2C079-851D-4942-A690-90DE601A01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9520" y="3682889"/>
                <a:ext cx="119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A7FA84-B651-425F-BC7B-EF28EC8059FC}"/>
                  </a:ext>
                </a:extLst>
              </p14:cNvPr>
              <p14:cNvContentPartPr/>
              <p14:nvPr/>
            </p14:nvContentPartPr>
            <p14:xfrm>
              <a:off x="124600" y="3637889"/>
              <a:ext cx="234360" cy="327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A7FA84-B651-425F-BC7B-EF28EC8059F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600" y="3628889"/>
                <a:ext cx="2520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7704072-F1B8-4F81-AC6E-CA9118AF5F17}"/>
                  </a:ext>
                </a:extLst>
              </p14:cNvPr>
              <p14:cNvContentPartPr/>
              <p14:nvPr/>
            </p14:nvContentPartPr>
            <p14:xfrm>
              <a:off x="124960" y="4101929"/>
              <a:ext cx="1550520" cy="1114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7704072-F1B8-4F81-AC6E-CA9118AF5F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5960" y="4092929"/>
                <a:ext cx="1568160" cy="11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934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9" ma:contentTypeDescription="Create a new document." ma:contentTypeScope="" ma:versionID="0afcf23cfe9b450c77ddbb6b1274bcae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e5279740878779e5cf0772960598e39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e4bebc-5183-402f-9a72-94513702be85">
      <Terms xmlns="http://schemas.microsoft.com/office/infopath/2007/PartnerControls"/>
    </lcf76f155ced4ddcb4097134ff3c332f>
    <TaxCatchAll xmlns="0ff20ada-ea1e-4479-af96-12e7f68be8f6" xsi:nil="true"/>
  </documentManagement>
</p:properties>
</file>

<file path=customXml/itemProps1.xml><?xml version="1.0" encoding="utf-8"?>
<ds:datastoreItem xmlns:ds="http://schemas.openxmlformats.org/officeDocument/2006/customXml" ds:itemID="{02B73E8D-8FBE-4C72-B3BA-5F4192236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4bebc-5183-402f-9a72-94513702be85"/>
    <ds:schemaRef ds:uri="0ff20ada-ea1e-4479-af96-12e7f68be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F83709-F764-4F85-AAF7-1F3A953E2D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23C3CF-BA76-4A9F-B5FA-1BBCD7545F9D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0ff20ada-ea1e-4479-af96-12e7f68be8f6"/>
    <ds:schemaRef ds:uri="3ae4bebc-5183-402f-9a72-94513702be8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111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Transition work Introduction video – 3 minutes</vt:lpstr>
      <vt:lpstr>PowerPoint Presentation</vt:lpstr>
      <vt:lpstr>PowerPoint Presentation</vt:lpstr>
      <vt:lpstr>Integral </vt:lpstr>
      <vt:lpstr>PowerPoint Presentation</vt:lpstr>
      <vt:lpstr>Change your password to continue</vt:lpstr>
      <vt:lpstr>Pick the A level course</vt:lpstr>
      <vt:lpstr>Homepage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 Foot</dc:creator>
  <cp:lastModifiedBy>Mrs S Foot</cp:lastModifiedBy>
  <cp:revision>20</cp:revision>
  <dcterms:created xsi:type="dcterms:W3CDTF">2024-05-22T11:00:02Z</dcterms:created>
  <dcterms:modified xsi:type="dcterms:W3CDTF">2026-07-01T06:49:45Z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MediaServiceImageTags">
    <vt:lpwstr/>
  </property>
</Properties>
</file>